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userDrawn="1">
          <p15:clr>
            <a:srgbClr val="A4A3A4"/>
          </p15:clr>
        </p15:guide>
        <p15:guide id="2" pos="238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991"/>
    <a:srgbClr val="497AA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302" autoAdjust="0"/>
    <p:restoredTop sz="94657" autoAdjust="0"/>
  </p:normalViewPr>
  <p:slideViewPr>
    <p:cSldViewPr snapToGrid="0" showGuides="1">
      <p:cViewPr>
        <p:scale>
          <a:sx n="200" d="100"/>
          <a:sy n="200" d="100"/>
        </p:scale>
        <p:origin x="486" y="-6594"/>
      </p:cViewPr>
      <p:guideLst>
        <p:guide orient="horz" pos="3368"/>
        <p:guide pos="2381"/>
      </p:guideLst>
    </p:cSldViewPr>
  </p:slideViewPr>
  <p:notesTextViewPr>
    <p:cViewPr>
      <p:scale>
        <a:sx n="1" d="1"/>
        <a:sy n="1" d="1"/>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2C460E-C143-483B-A381-0BAA898CB5EB}" type="datetimeFigureOut">
              <a:rPr lang="de-DE" smtClean="0"/>
              <a:t>06.05.2022</a:t>
            </a:fld>
            <a:endParaRPr lang="de-DE"/>
          </a:p>
        </p:txBody>
      </p:sp>
      <p:sp>
        <p:nvSpPr>
          <p:cNvPr id="4" name="Folienbildplatzhalt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4498A7-0755-4C27-92C7-DE526FE47D99}" type="slidenum">
              <a:rPr lang="de-DE" smtClean="0"/>
              <a:t>‹Nr.›</a:t>
            </a:fld>
            <a:endParaRPr lang="de-DE"/>
          </a:p>
        </p:txBody>
      </p:sp>
    </p:spTree>
    <p:extLst>
      <p:ext uri="{BB962C8B-B14F-4D97-AF65-F5344CB8AC3E}">
        <p14:creationId xmlns:p14="http://schemas.microsoft.com/office/powerpoint/2010/main" val="36259094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04498A7-0755-4C27-92C7-DE526FE47D99}" type="slidenum">
              <a:rPr lang="de-DE" smtClean="0"/>
              <a:t>1</a:t>
            </a:fld>
            <a:endParaRPr lang="de-DE"/>
          </a:p>
        </p:txBody>
      </p:sp>
    </p:spTree>
    <p:extLst>
      <p:ext uri="{BB962C8B-B14F-4D97-AF65-F5344CB8AC3E}">
        <p14:creationId xmlns:p14="http://schemas.microsoft.com/office/powerpoint/2010/main" val="13857982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6" name="Eine Ecke des Rechtecks schneiden 5"/>
          <p:cNvSpPr/>
          <p:nvPr userDrawn="1"/>
        </p:nvSpPr>
        <p:spPr>
          <a:xfrm>
            <a:off x="192505" y="6918155"/>
            <a:ext cx="3392906" cy="3043992"/>
          </a:xfrm>
          <a:prstGeom prst="snip1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500" dirty="0">
              <a:latin typeface="Ubuntu Medium" panose="020B0604030602030204" pitchFamily="34" charset="0"/>
            </a:endParaRPr>
          </a:p>
        </p:txBody>
      </p:sp>
      <p:sp>
        <p:nvSpPr>
          <p:cNvPr id="3" name="Bildplatzhalter 2"/>
          <p:cNvSpPr>
            <a:spLocks noGrp="1"/>
          </p:cNvSpPr>
          <p:nvPr>
            <p:ph type="pic" sz="quarter" idx="10"/>
          </p:nvPr>
        </p:nvSpPr>
        <p:spPr>
          <a:xfrm>
            <a:off x="3779838" y="1133475"/>
            <a:ext cx="3600450" cy="3271378"/>
          </a:xfrm>
          <a:prstGeom prst="rect">
            <a:avLst/>
          </a:prstGeom>
        </p:spPr>
        <p:txBody>
          <a:bodyPr/>
          <a:lstStyle>
            <a:lvl1pPr marL="0" indent="0">
              <a:buNone/>
              <a:defRPr/>
            </a:lvl1pPr>
          </a:lstStyle>
          <a:p>
            <a:endParaRPr lang="de-DE" dirty="0"/>
          </a:p>
        </p:txBody>
      </p:sp>
      <p:sp>
        <p:nvSpPr>
          <p:cNvPr id="8" name="Date Placeholder 3"/>
          <p:cNvSpPr txBox="1">
            <a:spLocks/>
          </p:cNvSpPr>
          <p:nvPr userDrawn="1"/>
        </p:nvSpPr>
        <p:spPr>
          <a:xfrm>
            <a:off x="519728" y="9909729"/>
            <a:ext cx="1700927" cy="569240"/>
          </a:xfrm>
          <a:prstGeom prst="rect">
            <a:avLst/>
          </a:prstGeom>
        </p:spPr>
        <p:txBody>
          <a:bodyPr vert="horz" lIns="91440" tIns="45720" rIns="91440" bIns="45720" rtlCol="0" anchor="ctr"/>
          <a:lstStyle>
            <a:defPPr>
              <a:defRPr lang="en-US"/>
            </a:defPPr>
            <a:lvl1pPr marL="0" algn="l" defTabSz="457200" rtl="0" eaLnBrk="1" latinLnBrk="0" hangingPunct="1">
              <a:defRPr sz="992"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4E75DE0-DBCA-4A7D-85FE-FE4D20F5D7D2}" type="datetimeFigureOut">
              <a:rPr lang="de-DE" smtClean="0"/>
              <a:pPr/>
              <a:t>06.05.2022</a:t>
            </a:fld>
            <a:endParaRPr lang="de-DE"/>
          </a:p>
        </p:txBody>
      </p:sp>
      <p:sp>
        <p:nvSpPr>
          <p:cNvPr id="10" name="Rechteck 9"/>
          <p:cNvSpPr/>
          <p:nvPr userDrawn="1"/>
        </p:nvSpPr>
        <p:spPr>
          <a:xfrm>
            <a:off x="179838" y="1133474"/>
            <a:ext cx="3600000" cy="3300873"/>
          </a:xfrm>
          <a:prstGeom prst="rect">
            <a:avLst/>
          </a:prstGeom>
          <a:gradFill flip="none" rotWithShape="1">
            <a:gsLst>
              <a:gs pos="0">
                <a:srgbClr val="005098"/>
              </a:gs>
              <a:gs pos="100000">
                <a:srgbClr val="1B2C4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500" dirty="0">
              <a:latin typeface="Ubuntu Medium" panose="020B0604030602030204" pitchFamily="34" charset="0"/>
            </a:endParaRPr>
          </a:p>
        </p:txBody>
      </p:sp>
      <p:pic>
        <p:nvPicPr>
          <p:cNvPr id="11" name="Grafik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V="1">
            <a:off x="509065" y="2166671"/>
            <a:ext cx="1691591" cy="45719"/>
          </a:xfrm>
          <a:prstGeom prst="rect">
            <a:avLst/>
          </a:prstGeom>
        </p:spPr>
      </p:pic>
      <p:cxnSp>
        <p:nvCxnSpPr>
          <p:cNvPr id="15" name="Gerader Verbinder 14"/>
          <p:cNvCxnSpPr/>
          <p:nvPr userDrawn="1"/>
        </p:nvCxnSpPr>
        <p:spPr>
          <a:xfrm>
            <a:off x="424562" y="2628209"/>
            <a:ext cx="3168000" cy="762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36" name="Rechteck 35"/>
          <p:cNvSpPr/>
          <p:nvPr userDrawn="1"/>
        </p:nvSpPr>
        <p:spPr>
          <a:xfrm>
            <a:off x="179613" y="10068231"/>
            <a:ext cx="7200450" cy="416301"/>
          </a:xfrm>
          <a:prstGeom prst="rect">
            <a:avLst/>
          </a:prstGeom>
          <a:gradFill flip="none" rotWithShape="1">
            <a:gsLst>
              <a:gs pos="0">
                <a:srgbClr val="005098"/>
              </a:gs>
              <a:gs pos="100000">
                <a:srgbClr val="1B2C4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500" dirty="0">
              <a:latin typeface="Ubuntu Medium" panose="020B0604030602030204" pitchFamily="34" charset="0"/>
            </a:endParaRPr>
          </a:p>
        </p:txBody>
      </p:sp>
      <p:sp>
        <p:nvSpPr>
          <p:cNvPr id="5" name="Bildplatzhalter 4"/>
          <p:cNvSpPr>
            <a:spLocks noGrp="1"/>
          </p:cNvSpPr>
          <p:nvPr>
            <p:ph type="pic" sz="quarter" idx="11"/>
          </p:nvPr>
        </p:nvSpPr>
        <p:spPr>
          <a:xfrm>
            <a:off x="179838" y="4379609"/>
            <a:ext cx="4802778" cy="2376000"/>
          </a:xfrm>
          <a:prstGeom prst="rect">
            <a:avLst/>
          </a:prstGeom>
        </p:spPr>
        <p:txBody>
          <a:bodyPr/>
          <a:lstStyle>
            <a:lvl1pPr marL="0" indent="0">
              <a:buNone/>
              <a:defRPr/>
            </a:lvl1pPr>
          </a:lstStyle>
          <a:p>
            <a:endParaRPr lang="de-DE" dirty="0"/>
          </a:p>
        </p:txBody>
      </p:sp>
      <p:sp>
        <p:nvSpPr>
          <p:cNvPr id="37" name="Bildplatzhalter 4"/>
          <p:cNvSpPr>
            <a:spLocks noGrp="1"/>
          </p:cNvSpPr>
          <p:nvPr>
            <p:ph type="pic" sz="quarter" idx="13"/>
          </p:nvPr>
        </p:nvSpPr>
        <p:spPr>
          <a:xfrm>
            <a:off x="4982688" y="4379609"/>
            <a:ext cx="2397600" cy="2376000"/>
          </a:xfrm>
          <a:prstGeom prst="rect">
            <a:avLst/>
          </a:prstGeom>
        </p:spPr>
        <p:txBody>
          <a:bodyPr/>
          <a:lstStyle>
            <a:lvl1pPr marL="0" indent="0">
              <a:buNone/>
              <a:defRPr/>
            </a:lvl1pPr>
          </a:lstStyle>
          <a:p>
            <a:endParaRPr lang="de-DE" dirty="0"/>
          </a:p>
        </p:txBody>
      </p:sp>
      <p:sp>
        <p:nvSpPr>
          <p:cNvPr id="7" name="Textplatzhalter 6"/>
          <p:cNvSpPr>
            <a:spLocks noGrp="1"/>
          </p:cNvSpPr>
          <p:nvPr>
            <p:ph type="body" sz="quarter" idx="14" hasCustomPrompt="1"/>
          </p:nvPr>
        </p:nvSpPr>
        <p:spPr>
          <a:xfrm>
            <a:off x="397566" y="1341783"/>
            <a:ext cx="3322638" cy="765313"/>
          </a:xfrm>
          <a:prstGeom prst="rect">
            <a:avLst/>
          </a:prstGeom>
        </p:spPr>
        <p:txBody>
          <a:bodyPr/>
          <a:lstStyle>
            <a:lvl1pPr marL="0" indent="0">
              <a:buNone/>
              <a:defRPr baseline="0">
                <a:solidFill>
                  <a:schemeClr val="bg1"/>
                </a:solidFill>
                <a:latin typeface="Ubuntu BOLD" panose="020B0804030602030204" pitchFamily="34" charset="0"/>
              </a:defRPr>
            </a:lvl1pPr>
            <a:lvl2pPr>
              <a:defRPr>
                <a:solidFill>
                  <a:schemeClr val="bg1"/>
                </a:solidFill>
                <a:latin typeface="Ubuntu BOLD" panose="020B0804030602030204" pitchFamily="34" charset="0"/>
              </a:defRPr>
            </a:lvl2pPr>
            <a:lvl3pPr>
              <a:defRPr>
                <a:solidFill>
                  <a:schemeClr val="bg1"/>
                </a:solidFill>
                <a:latin typeface="Ubuntu BOLD" panose="020B0804030602030204" pitchFamily="34" charset="0"/>
              </a:defRPr>
            </a:lvl3pPr>
            <a:lvl4pPr>
              <a:defRPr>
                <a:solidFill>
                  <a:schemeClr val="bg1"/>
                </a:solidFill>
                <a:latin typeface="Ubuntu BOLD" panose="020B0804030602030204" pitchFamily="34" charset="0"/>
              </a:defRPr>
            </a:lvl4pPr>
            <a:lvl5pPr marL="1511869" indent="0">
              <a:buNone/>
              <a:defRPr>
                <a:solidFill>
                  <a:schemeClr val="bg1"/>
                </a:solidFill>
                <a:latin typeface="Ubuntu BOLD" panose="020B0804030602030204" pitchFamily="34" charset="0"/>
              </a:defRPr>
            </a:lvl5pPr>
          </a:lstStyle>
          <a:p>
            <a:pPr lvl="0"/>
            <a:r>
              <a:rPr lang="de-DE" dirty="0" smtClean="0"/>
              <a:t>ABKALBE- UND KRANKENSTALL</a:t>
            </a:r>
          </a:p>
        </p:txBody>
      </p:sp>
      <p:sp>
        <p:nvSpPr>
          <p:cNvPr id="27" name="Textplatzhalter 26"/>
          <p:cNvSpPr>
            <a:spLocks noGrp="1"/>
          </p:cNvSpPr>
          <p:nvPr>
            <p:ph type="body" sz="quarter" idx="15" hasCustomPrompt="1"/>
          </p:nvPr>
        </p:nvSpPr>
        <p:spPr>
          <a:xfrm>
            <a:off x="432000" y="2306431"/>
            <a:ext cx="854766" cy="1669221"/>
          </a:xfrm>
          <a:prstGeom prst="rect">
            <a:avLst/>
          </a:prstGeom>
        </p:spPr>
        <p:txBody>
          <a:bodyPr/>
          <a:lstStyle>
            <a:lvl1pPr marL="0" indent="0">
              <a:lnSpc>
                <a:spcPct val="150000"/>
              </a:lnSpc>
              <a:buNone/>
              <a:defRPr sz="1000">
                <a:solidFill>
                  <a:schemeClr val="bg1"/>
                </a:solidFill>
                <a:latin typeface="Ubuntu BOLD" panose="020B0804030602030204" pitchFamily="34" charset="0"/>
              </a:defRPr>
            </a:lvl1pPr>
            <a:lvl2pPr>
              <a:defRPr sz="1000">
                <a:solidFill>
                  <a:schemeClr val="bg1"/>
                </a:solidFill>
                <a:latin typeface="Ubuntu BOLD" panose="020B0804030602030204" pitchFamily="34" charset="0"/>
              </a:defRPr>
            </a:lvl2pPr>
            <a:lvl3pPr>
              <a:defRPr sz="1000">
                <a:solidFill>
                  <a:schemeClr val="bg1"/>
                </a:solidFill>
                <a:latin typeface="Ubuntu BOLD" panose="020B0804030602030204" pitchFamily="34" charset="0"/>
              </a:defRPr>
            </a:lvl3pPr>
            <a:lvl4pPr>
              <a:defRPr sz="1000">
                <a:solidFill>
                  <a:schemeClr val="bg1"/>
                </a:solidFill>
                <a:latin typeface="Ubuntu BOLD" panose="020B0804030602030204" pitchFamily="34" charset="0"/>
              </a:defRPr>
            </a:lvl4pPr>
            <a:lvl5pPr>
              <a:defRPr sz="1000">
                <a:solidFill>
                  <a:schemeClr val="bg1"/>
                </a:solidFill>
                <a:latin typeface="Ubuntu BOLD" panose="020B0804030602030204" pitchFamily="34" charset="0"/>
              </a:defRPr>
            </a:lvl5pPr>
          </a:lstStyle>
          <a:p>
            <a:pPr lvl="0"/>
            <a:r>
              <a:rPr lang="de-DE" dirty="0" smtClean="0"/>
              <a:t>BAUHERR</a:t>
            </a:r>
          </a:p>
          <a:p>
            <a:pPr lvl="0"/>
            <a:r>
              <a:rPr lang="de-DE" dirty="0" smtClean="0"/>
              <a:t>ORT</a:t>
            </a:r>
          </a:p>
          <a:p>
            <a:pPr lvl="0"/>
            <a:r>
              <a:rPr lang="de-DE" dirty="0" smtClean="0"/>
              <a:t>BAUZEIT</a:t>
            </a:r>
          </a:p>
          <a:p>
            <a:pPr lvl="0"/>
            <a:r>
              <a:rPr lang="de-DE" dirty="0" smtClean="0"/>
              <a:t>LEISTUNG</a:t>
            </a:r>
          </a:p>
          <a:p>
            <a:pPr lvl="0"/>
            <a:r>
              <a:rPr lang="de-DE" dirty="0" smtClean="0"/>
              <a:t>FERTIGST:</a:t>
            </a:r>
            <a:endParaRPr lang="de-DE" dirty="0"/>
          </a:p>
        </p:txBody>
      </p:sp>
      <p:sp>
        <p:nvSpPr>
          <p:cNvPr id="29" name="Textplatzhalter 28"/>
          <p:cNvSpPr>
            <a:spLocks noGrp="1"/>
          </p:cNvSpPr>
          <p:nvPr>
            <p:ph type="body" sz="quarter" idx="16" hasCustomPrompt="1"/>
          </p:nvPr>
        </p:nvSpPr>
        <p:spPr>
          <a:xfrm>
            <a:off x="1420812" y="2316508"/>
            <a:ext cx="2359025" cy="1811338"/>
          </a:xfrm>
          <a:prstGeom prst="rect">
            <a:avLst/>
          </a:prstGeom>
        </p:spPr>
        <p:txBody>
          <a:bodyPr/>
          <a:lstStyle>
            <a:lvl1pPr marL="0" indent="0">
              <a:lnSpc>
                <a:spcPct val="150000"/>
              </a:lnSpc>
              <a:buNone/>
              <a:defRPr sz="1000">
                <a:solidFill>
                  <a:schemeClr val="bg1"/>
                </a:solidFill>
                <a:latin typeface="Ubuntu Light" panose="020B0304030602030204" pitchFamily="34" charset="0"/>
              </a:defRPr>
            </a:lvl1pPr>
            <a:lvl2pPr>
              <a:defRPr>
                <a:latin typeface="+mn-lt"/>
              </a:defRPr>
            </a:lvl2pPr>
            <a:lvl3pPr>
              <a:defRPr>
                <a:latin typeface="+mn-lt"/>
              </a:defRPr>
            </a:lvl3pPr>
            <a:lvl4pPr>
              <a:defRPr>
                <a:latin typeface="+mn-lt"/>
              </a:defRPr>
            </a:lvl4pPr>
            <a:lvl5pPr>
              <a:defRPr>
                <a:latin typeface="+mn-lt"/>
              </a:defRPr>
            </a:lvl5pPr>
          </a:lstStyle>
          <a:p>
            <a:pPr lvl="0"/>
            <a:r>
              <a:rPr lang="de-DE" dirty="0" smtClean="0"/>
              <a:t>Musterbetrieb GmbH</a:t>
            </a:r>
          </a:p>
          <a:p>
            <a:pPr lvl="0"/>
            <a:r>
              <a:rPr lang="de-DE" dirty="0" smtClean="0"/>
              <a:t>Musterstad</a:t>
            </a:r>
          </a:p>
          <a:p>
            <a:pPr lvl="0"/>
            <a:r>
              <a:rPr lang="de-DE" dirty="0" smtClean="0"/>
              <a:t>12 Monate</a:t>
            </a:r>
          </a:p>
          <a:p>
            <a:pPr lvl="0"/>
            <a:r>
              <a:rPr lang="de-DE" dirty="0" smtClean="0"/>
              <a:t>Bauplanung und Bauleitung</a:t>
            </a:r>
          </a:p>
          <a:p>
            <a:pPr lvl="0"/>
            <a:r>
              <a:rPr lang="de-DE" dirty="0" smtClean="0"/>
              <a:t>2014</a:t>
            </a:r>
          </a:p>
        </p:txBody>
      </p:sp>
      <p:sp>
        <p:nvSpPr>
          <p:cNvPr id="33" name="Textplatzhalter 32"/>
          <p:cNvSpPr>
            <a:spLocks noGrp="1"/>
          </p:cNvSpPr>
          <p:nvPr>
            <p:ph type="body" sz="quarter" idx="17" hasCustomPrompt="1"/>
          </p:nvPr>
        </p:nvSpPr>
        <p:spPr>
          <a:xfrm>
            <a:off x="3979154" y="7176545"/>
            <a:ext cx="3260725" cy="3071812"/>
          </a:xfrm>
          <a:prstGeom prst="rect">
            <a:avLst/>
          </a:prstGeom>
        </p:spPr>
        <p:txBody>
          <a:bodyPr/>
          <a:lstStyle>
            <a:lvl1pPr marL="0" indent="0">
              <a:buNone/>
              <a:defRPr sz="1000">
                <a:latin typeface="Ubuntu Light" panose="020B0304030602030204" pitchFamily="34" charset="0"/>
              </a:defRPr>
            </a:lvl1pPr>
            <a:lvl2pPr>
              <a:defRPr sz="1500">
                <a:latin typeface="Ubuntu Light" panose="020B0304030602030204" pitchFamily="34" charset="0"/>
              </a:defRPr>
            </a:lvl2pPr>
            <a:lvl3pPr>
              <a:defRPr sz="1500">
                <a:latin typeface="Ubuntu Light" panose="020B0304030602030204" pitchFamily="34" charset="0"/>
              </a:defRPr>
            </a:lvl3pPr>
            <a:lvl4pPr>
              <a:defRPr sz="1500">
                <a:latin typeface="Ubuntu Light" panose="020B0304030602030204" pitchFamily="34" charset="0"/>
              </a:defRPr>
            </a:lvl4pPr>
            <a:lvl5pPr>
              <a:defRPr sz="1500">
                <a:latin typeface="Ubuntu Light" panose="020B0304030602030204" pitchFamily="34" charset="0"/>
              </a:defRPr>
            </a:lvl5pPr>
          </a:lstStyle>
          <a:p>
            <a:pPr lvl="0"/>
            <a:r>
              <a:rPr lang="de-DE" dirty="0" smtClean="0"/>
              <a:t>Weit hinten, hinter den Wortbergen, fern der Länder </a:t>
            </a:r>
            <a:r>
              <a:rPr lang="de-DE" dirty="0" err="1" smtClean="0"/>
              <a:t>Vokalien</a:t>
            </a:r>
            <a:r>
              <a:rPr lang="de-DE" dirty="0" smtClean="0"/>
              <a:t> und </a:t>
            </a:r>
            <a:r>
              <a:rPr lang="de-DE" dirty="0" err="1" smtClean="0"/>
              <a:t>Konsonantiin</a:t>
            </a:r>
            <a:r>
              <a:rPr lang="de-DE" dirty="0" smtClean="0"/>
              <a:t> Buchstabhausen en leben die Blindtexte. Abgeschieden wohnen sie an der Küste des Semantik, eines großen Sprachozeans. Ein kleines Bächlein namens Duden fließt durch ihren Ort und versorgt sie mit den nötigen </a:t>
            </a:r>
            <a:r>
              <a:rPr lang="de-DE" dirty="0" err="1" smtClean="0"/>
              <a:t>Regelialien</a:t>
            </a:r>
            <a:r>
              <a:rPr lang="de-DE" dirty="0" smtClean="0"/>
              <a:t>. Es ist ein </a:t>
            </a:r>
            <a:r>
              <a:rPr lang="de-DE" dirty="0" err="1" smtClean="0"/>
              <a:t>paradiesmatisches</a:t>
            </a:r>
            <a:r>
              <a:rPr lang="de-DE" dirty="0" smtClean="0"/>
              <a:t> Land, in dem einem gebratene Satzteile in den Mund fliegen. </a:t>
            </a:r>
          </a:p>
          <a:p>
            <a:pPr lvl="0"/>
            <a:endParaRPr lang="de-DE" dirty="0" smtClean="0"/>
          </a:p>
          <a:p>
            <a:pPr lvl="0"/>
            <a:r>
              <a:rPr lang="de-DE" dirty="0" smtClean="0"/>
              <a:t>Nicht einmal von der allmächtigen Interpunktion werden die Blindtexte beherrscht – ein geradezu unorthographisches Leben. Eines Tages aber </a:t>
            </a:r>
            <a:r>
              <a:rPr lang="de-DE" dirty="0" err="1" smtClean="0"/>
              <a:t>beschloß</a:t>
            </a:r>
            <a:r>
              <a:rPr lang="de-DE" dirty="0" smtClean="0"/>
              <a:t> eine kleine Zeile Blindtext, ihr Name war </a:t>
            </a:r>
            <a:r>
              <a:rPr lang="de-DE" dirty="0" err="1" smtClean="0"/>
              <a:t>Lorem</a:t>
            </a:r>
            <a:r>
              <a:rPr lang="de-DE" dirty="0" smtClean="0"/>
              <a:t> </a:t>
            </a:r>
            <a:r>
              <a:rPr lang="de-DE" dirty="0" err="1" smtClean="0"/>
              <a:t>Ipsum</a:t>
            </a:r>
            <a:r>
              <a:rPr lang="de-DE" dirty="0" smtClean="0"/>
              <a:t>, hinaus zu gehen in die weite Grammatik. Der große </a:t>
            </a:r>
            <a:r>
              <a:rPr lang="de-DE" dirty="0" err="1" smtClean="0"/>
              <a:t>Oxmox</a:t>
            </a:r>
            <a:r>
              <a:rPr lang="de-DE" dirty="0" smtClean="0"/>
              <a:t> riet ihr davon ab, da es dort wimmele von bösen Kommata.</a:t>
            </a:r>
          </a:p>
        </p:txBody>
      </p:sp>
      <p:sp>
        <p:nvSpPr>
          <p:cNvPr id="53" name="Textplatzhalter 52"/>
          <p:cNvSpPr>
            <a:spLocks noGrp="1"/>
          </p:cNvSpPr>
          <p:nvPr>
            <p:ph type="body" sz="quarter" idx="19" hasCustomPrompt="1"/>
          </p:nvPr>
        </p:nvSpPr>
        <p:spPr>
          <a:xfrm>
            <a:off x="350283" y="10158413"/>
            <a:ext cx="5595936" cy="533400"/>
          </a:xfrm>
          <a:prstGeom prst="rect">
            <a:avLst/>
          </a:prstGeom>
        </p:spPr>
        <p:txBody>
          <a:bodyPr/>
          <a:lstStyle>
            <a:lvl1pPr marL="0" indent="0">
              <a:buNone/>
              <a:defRPr sz="1200" baseline="0">
                <a:solidFill>
                  <a:schemeClr val="bg1"/>
                </a:solidFill>
                <a:latin typeface="Ubuntu Light" panose="020B0304030602030204" pitchFamily="34" charset="0"/>
              </a:defRPr>
            </a:lvl1pPr>
            <a:lvl2pPr>
              <a:defRPr>
                <a:solidFill>
                  <a:schemeClr val="bg1"/>
                </a:solidFill>
                <a:latin typeface="Ubuntu Light" panose="020B0304030602030204" pitchFamily="34" charset="0"/>
              </a:defRPr>
            </a:lvl2pPr>
            <a:lvl3pPr>
              <a:defRPr>
                <a:solidFill>
                  <a:schemeClr val="bg1"/>
                </a:solidFill>
                <a:latin typeface="Ubuntu Light" panose="020B0304030602030204" pitchFamily="34" charset="0"/>
              </a:defRPr>
            </a:lvl3pPr>
            <a:lvl4pPr>
              <a:defRPr>
                <a:solidFill>
                  <a:schemeClr val="bg1"/>
                </a:solidFill>
                <a:latin typeface="Ubuntu Light" panose="020B0304030602030204" pitchFamily="34" charset="0"/>
              </a:defRPr>
            </a:lvl4pPr>
            <a:lvl5pPr>
              <a:defRPr>
                <a:solidFill>
                  <a:schemeClr val="bg1"/>
                </a:solidFill>
                <a:latin typeface="Ubuntu Light" panose="020B0304030602030204" pitchFamily="34" charset="0"/>
              </a:defRPr>
            </a:lvl5pPr>
          </a:lstStyle>
          <a:p>
            <a:pPr lvl="0"/>
            <a:r>
              <a:rPr lang="de-DE" dirty="0" smtClean="0"/>
              <a:t>Ihr Ansprechpartner Sven Bendig  I   sven.bendig@lgmv.de  I  T 03866 404-147 </a:t>
            </a:r>
          </a:p>
        </p:txBody>
      </p:sp>
      <p:cxnSp>
        <p:nvCxnSpPr>
          <p:cNvPr id="64" name="Gerader Verbinder 63"/>
          <p:cNvCxnSpPr/>
          <p:nvPr userDrawn="1"/>
        </p:nvCxnSpPr>
        <p:spPr>
          <a:xfrm>
            <a:off x="424562" y="2966139"/>
            <a:ext cx="3168000" cy="762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26" name="Textfeld 25"/>
          <p:cNvSpPr txBox="1"/>
          <p:nvPr userDrawn="1"/>
        </p:nvSpPr>
        <p:spPr>
          <a:xfrm>
            <a:off x="428031" y="6948136"/>
            <a:ext cx="1893749" cy="451790"/>
          </a:xfrm>
          <a:prstGeom prst="rect">
            <a:avLst/>
          </a:prstGeom>
          <a:noFill/>
        </p:spPr>
        <p:txBody>
          <a:bodyPr wrap="square" rtlCol="0">
            <a:spAutoFit/>
          </a:bodyPr>
          <a:lstStyle/>
          <a:p>
            <a:pPr>
              <a:lnSpc>
                <a:spcPct val="200000"/>
              </a:lnSpc>
            </a:pPr>
            <a:r>
              <a:rPr lang="de-DE" sz="1400" dirty="0" smtClean="0">
                <a:solidFill>
                  <a:srgbClr val="004991"/>
                </a:solidFill>
                <a:latin typeface="Ubuntu BOLD" panose="020B0804030602030204" pitchFamily="34" charset="0"/>
              </a:rPr>
              <a:t>AUF</a:t>
            </a:r>
            <a:r>
              <a:rPr lang="de-DE" sz="1400" baseline="0" dirty="0" smtClean="0">
                <a:solidFill>
                  <a:srgbClr val="004991"/>
                </a:solidFill>
                <a:latin typeface="Ubuntu BOLD" panose="020B0804030602030204" pitchFamily="34" charset="0"/>
              </a:rPr>
              <a:t> EINEN BLICK</a:t>
            </a:r>
            <a:endParaRPr lang="de-DE" sz="1400" dirty="0">
              <a:solidFill>
                <a:srgbClr val="004991"/>
              </a:solidFill>
              <a:latin typeface="Ubuntu Light" panose="020B0304030602030204" pitchFamily="34" charset="0"/>
            </a:endParaRPr>
          </a:p>
        </p:txBody>
      </p:sp>
      <p:sp>
        <p:nvSpPr>
          <p:cNvPr id="51" name="Textplatzhalter 50"/>
          <p:cNvSpPr>
            <a:spLocks noGrp="1"/>
          </p:cNvSpPr>
          <p:nvPr>
            <p:ph type="body" sz="quarter" idx="18" hasCustomPrompt="1"/>
          </p:nvPr>
        </p:nvSpPr>
        <p:spPr>
          <a:xfrm>
            <a:off x="432000" y="7448319"/>
            <a:ext cx="3096391" cy="407436"/>
          </a:xfrm>
          <a:prstGeom prst="rect">
            <a:avLst/>
          </a:prstGeom>
        </p:spPr>
        <p:txBody>
          <a:bodyPr/>
          <a:lstStyle>
            <a:lvl1pPr marL="0" indent="0">
              <a:buNone/>
              <a:defRPr sz="1000">
                <a:latin typeface="Ubuntu Light" panose="020B0304030602030204" pitchFamily="34" charset="0"/>
              </a:defRPr>
            </a:lvl1pPr>
          </a:lstStyle>
          <a:p>
            <a:pPr lvl="0"/>
            <a:r>
              <a:rPr lang="de-DE" dirty="0" smtClean="0"/>
              <a:t>Aufteilung in 3 </a:t>
            </a:r>
            <a:r>
              <a:rPr lang="de-DE" dirty="0" err="1" smtClean="0"/>
              <a:t>Abkalbebuchten</a:t>
            </a:r>
            <a:r>
              <a:rPr lang="de-DE" dirty="0" smtClean="0"/>
              <a:t>, 3 Trockensteherbuchten und 1 Krankenbucht </a:t>
            </a:r>
          </a:p>
        </p:txBody>
      </p:sp>
      <p:sp>
        <p:nvSpPr>
          <p:cNvPr id="54" name="Textplatzhalter 50"/>
          <p:cNvSpPr>
            <a:spLocks noGrp="1"/>
          </p:cNvSpPr>
          <p:nvPr>
            <p:ph type="body" sz="quarter" idx="20" hasCustomPrompt="1"/>
          </p:nvPr>
        </p:nvSpPr>
        <p:spPr>
          <a:xfrm>
            <a:off x="432000" y="7959542"/>
            <a:ext cx="3106330" cy="407436"/>
          </a:xfrm>
          <a:prstGeom prst="rect">
            <a:avLst/>
          </a:prstGeom>
        </p:spPr>
        <p:txBody>
          <a:bodyPr/>
          <a:lstStyle>
            <a:lvl1pPr marL="0" indent="0">
              <a:buNone/>
              <a:defRPr sz="1000">
                <a:latin typeface="Ubuntu Light" panose="020B0304030602030204" pitchFamily="34" charset="0"/>
              </a:defRPr>
            </a:lvl1pPr>
          </a:lstStyle>
          <a:p>
            <a:pPr lvl="0"/>
            <a:r>
              <a:rPr lang="de-DE" dirty="0" smtClean="0"/>
              <a:t>Aufteilung in 3 </a:t>
            </a:r>
            <a:r>
              <a:rPr lang="de-DE" dirty="0" err="1" smtClean="0"/>
              <a:t>Abkalbebuchten</a:t>
            </a:r>
            <a:r>
              <a:rPr lang="de-DE" dirty="0" smtClean="0"/>
              <a:t>, 3 Trockensteherbuchten und 1 Krankenbucht </a:t>
            </a:r>
          </a:p>
        </p:txBody>
      </p:sp>
      <p:sp>
        <p:nvSpPr>
          <p:cNvPr id="55" name="Textplatzhalter 50"/>
          <p:cNvSpPr>
            <a:spLocks noGrp="1"/>
          </p:cNvSpPr>
          <p:nvPr>
            <p:ph type="body" sz="quarter" idx="21" hasCustomPrompt="1"/>
          </p:nvPr>
        </p:nvSpPr>
        <p:spPr>
          <a:xfrm>
            <a:off x="432000" y="8470765"/>
            <a:ext cx="3116270" cy="407436"/>
          </a:xfrm>
          <a:prstGeom prst="rect">
            <a:avLst/>
          </a:prstGeom>
        </p:spPr>
        <p:txBody>
          <a:bodyPr/>
          <a:lstStyle>
            <a:lvl1pPr marL="0" indent="0">
              <a:buNone/>
              <a:defRPr sz="1000">
                <a:latin typeface="Ubuntu Light" panose="020B0304030602030204" pitchFamily="34" charset="0"/>
              </a:defRPr>
            </a:lvl1pPr>
          </a:lstStyle>
          <a:p>
            <a:pPr lvl="0"/>
            <a:r>
              <a:rPr lang="de-DE" dirty="0" smtClean="0"/>
              <a:t>Aufteilung in 3 </a:t>
            </a:r>
            <a:r>
              <a:rPr lang="de-DE" dirty="0" err="1" smtClean="0"/>
              <a:t>Abkalbebuchten</a:t>
            </a:r>
            <a:r>
              <a:rPr lang="de-DE" dirty="0" smtClean="0"/>
              <a:t>, 3 Trockensteherbuchten und 1 Krankenbucht </a:t>
            </a:r>
          </a:p>
        </p:txBody>
      </p:sp>
      <p:sp>
        <p:nvSpPr>
          <p:cNvPr id="56" name="Textplatzhalter 50"/>
          <p:cNvSpPr>
            <a:spLocks noGrp="1"/>
          </p:cNvSpPr>
          <p:nvPr>
            <p:ph type="body" sz="quarter" idx="22" hasCustomPrompt="1"/>
          </p:nvPr>
        </p:nvSpPr>
        <p:spPr>
          <a:xfrm>
            <a:off x="432000" y="8981988"/>
            <a:ext cx="3165965" cy="407436"/>
          </a:xfrm>
          <a:prstGeom prst="rect">
            <a:avLst/>
          </a:prstGeom>
        </p:spPr>
        <p:txBody>
          <a:bodyPr/>
          <a:lstStyle>
            <a:lvl1pPr marL="0" indent="0">
              <a:buNone/>
              <a:defRPr sz="1000">
                <a:latin typeface="Ubuntu Light" panose="020B0304030602030204" pitchFamily="34" charset="0"/>
              </a:defRPr>
            </a:lvl1pPr>
          </a:lstStyle>
          <a:p>
            <a:pPr lvl="0"/>
            <a:r>
              <a:rPr lang="de-DE" dirty="0" smtClean="0"/>
              <a:t>Aufteilung in 3 </a:t>
            </a:r>
            <a:r>
              <a:rPr lang="de-DE" dirty="0" err="1" smtClean="0"/>
              <a:t>Abkalbebuchten</a:t>
            </a:r>
            <a:r>
              <a:rPr lang="de-DE" dirty="0" smtClean="0"/>
              <a:t>, 3 Trockensteherbuchten und 1 Krankenbucht </a:t>
            </a:r>
          </a:p>
        </p:txBody>
      </p:sp>
      <p:sp>
        <p:nvSpPr>
          <p:cNvPr id="57" name="Textplatzhalter 50"/>
          <p:cNvSpPr>
            <a:spLocks noGrp="1"/>
          </p:cNvSpPr>
          <p:nvPr>
            <p:ph type="body" sz="quarter" idx="23" hasCustomPrompt="1"/>
          </p:nvPr>
        </p:nvSpPr>
        <p:spPr>
          <a:xfrm>
            <a:off x="432000" y="9493212"/>
            <a:ext cx="3175904" cy="407436"/>
          </a:xfrm>
          <a:prstGeom prst="rect">
            <a:avLst/>
          </a:prstGeom>
        </p:spPr>
        <p:txBody>
          <a:bodyPr/>
          <a:lstStyle>
            <a:lvl1pPr marL="0" indent="0">
              <a:buNone/>
              <a:defRPr sz="1000">
                <a:latin typeface="Ubuntu Light" panose="020B0304030602030204" pitchFamily="34" charset="0"/>
              </a:defRPr>
            </a:lvl1pPr>
          </a:lstStyle>
          <a:p>
            <a:pPr lvl="0"/>
            <a:r>
              <a:rPr lang="de-DE" dirty="0" smtClean="0"/>
              <a:t>Aufteilung in 3 </a:t>
            </a:r>
            <a:r>
              <a:rPr lang="de-DE" dirty="0" err="1" smtClean="0"/>
              <a:t>Abkalbebuchten</a:t>
            </a:r>
            <a:r>
              <a:rPr lang="de-DE" dirty="0" smtClean="0"/>
              <a:t>, 3 Trockensteherbuchten und 1 Krankenbucht </a:t>
            </a:r>
          </a:p>
        </p:txBody>
      </p:sp>
      <p:cxnSp>
        <p:nvCxnSpPr>
          <p:cNvPr id="67" name="Gerader Verbinder 66"/>
          <p:cNvCxnSpPr/>
          <p:nvPr userDrawn="1"/>
        </p:nvCxnSpPr>
        <p:spPr>
          <a:xfrm>
            <a:off x="443527" y="7859926"/>
            <a:ext cx="2880000" cy="7620"/>
          </a:xfrm>
          <a:prstGeom prst="line">
            <a:avLst/>
          </a:prstGeom>
          <a:ln>
            <a:solidFill>
              <a:srgbClr val="004991"/>
            </a:solidFill>
            <a:prstDash val="sysDash"/>
          </a:ln>
        </p:spPr>
        <p:style>
          <a:lnRef idx="1">
            <a:schemeClr val="accent1"/>
          </a:lnRef>
          <a:fillRef idx="0">
            <a:schemeClr val="accent1"/>
          </a:fillRef>
          <a:effectRef idx="0">
            <a:schemeClr val="accent1"/>
          </a:effectRef>
          <a:fontRef idx="minor">
            <a:schemeClr val="tx1"/>
          </a:fontRef>
        </p:style>
      </p:cxnSp>
      <p:cxnSp>
        <p:nvCxnSpPr>
          <p:cNvPr id="68" name="Gerader Verbinder 67"/>
          <p:cNvCxnSpPr/>
          <p:nvPr userDrawn="1"/>
        </p:nvCxnSpPr>
        <p:spPr>
          <a:xfrm>
            <a:off x="443527" y="8376761"/>
            <a:ext cx="2880000" cy="7620"/>
          </a:xfrm>
          <a:prstGeom prst="line">
            <a:avLst/>
          </a:prstGeom>
          <a:ln>
            <a:solidFill>
              <a:srgbClr val="004991"/>
            </a:solidFill>
            <a:prstDash val="sysDash"/>
          </a:ln>
        </p:spPr>
        <p:style>
          <a:lnRef idx="1">
            <a:schemeClr val="accent1"/>
          </a:lnRef>
          <a:fillRef idx="0">
            <a:schemeClr val="accent1"/>
          </a:fillRef>
          <a:effectRef idx="0">
            <a:schemeClr val="accent1"/>
          </a:effectRef>
          <a:fontRef idx="minor">
            <a:schemeClr val="tx1"/>
          </a:fontRef>
        </p:style>
      </p:cxnSp>
      <p:cxnSp>
        <p:nvCxnSpPr>
          <p:cNvPr id="69" name="Gerader Verbinder 68"/>
          <p:cNvCxnSpPr/>
          <p:nvPr userDrawn="1"/>
        </p:nvCxnSpPr>
        <p:spPr>
          <a:xfrm>
            <a:off x="443527" y="8893596"/>
            <a:ext cx="2880000" cy="7620"/>
          </a:xfrm>
          <a:prstGeom prst="line">
            <a:avLst/>
          </a:prstGeom>
          <a:ln>
            <a:solidFill>
              <a:srgbClr val="004991"/>
            </a:solidFill>
            <a:prstDash val="sysDash"/>
          </a:ln>
        </p:spPr>
        <p:style>
          <a:lnRef idx="1">
            <a:schemeClr val="accent1"/>
          </a:lnRef>
          <a:fillRef idx="0">
            <a:schemeClr val="accent1"/>
          </a:fillRef>
          <a:effectRef idx="0">
            <a:schemeClr val="accent1"/>
          </a:effectRef>
          <a:fontRef idx="minor">
            <a:schemeClr val="tx1"/>
          </a:fontRef>
        </p:style>
      </p:cxnSp>
      <p:cxnSp>
        <p:nvCxnSpPr>
          <p:cNvPr id="70" name="Gerader Verbinder 69"/>
          <p:cNvCxnSpPr/>
          <p:nvPr userDrawn="1"/>
        </p:nvCxnSpPr>
        <p:spPr>
          <a:xfrm>
            <a:off x="443527" y="9410430"/>
            <a:ext cx="2880000" cy="7620"/>
          </a:xfrm>
          <a:prstGeom prst="line">
            <a:avLst/>
          </a:prstGeom>
          <a:ln>
            <a:solidFill>
              <a:srgbClr val="004991"/>
            </a:solidFill>
            <a:prstDash val="sysDash"/>
          </a:ln>
        </p:spPr>
        <p:style>
          <a:lnRef idx="1">
            <a:schemeClr val="accent1"/>
          </a:lnRef>
          <a:fillRef idx="0">
            <a:schemeClr val="accent1"/>
          </a:fillRef>
          <a:effectRef idx="0">
            <a:schemeClr val="accent1"/>
          </a:effectRef>
          <a:fontRef idx="minor">
            <a:schemeClr val="tx1"/>
          </a:fontRef>
        </p:style>
      </p:cxnSp>
      <p:sp>
        <p:nvSpPr>
          <p:cNvPr id="9" name="Textfeld 8"/>
          <p:cNvSpPr txBox="1"/>
          <p:nvPr userDrawn="1"/>
        </p:nvSpPr>
        <p:spPr>
          <a:xfrm>
            <a:off x="6328397" y="10094496"/>
            <a:ext cx="954107" cy="338554"/>
          </a:xfrm>
          <a:prstGeom prst="rect">
            <a:avLst/>
          </a:prstGeom>
          <a:noFill/>
        </p:spPr>
        <p:txBody>
          <a:bodyPr wrap="none" rtlCol="0">
            <a:spAutoFit/>
          </a:bodyPr>
          <a:lstStyle/>
          <a:p>
            <a:r>
              <a:rPr lang="de-DE" sz="1600" dirty="0" smtClean="0">
                <a:solidFill>
                  <a:schemeClr val="bg1"/>
                </a:solidFill>
                <a:latin typeface="Ubuntu BOLD" panose="020B0804030602030204" pitchFamily="34" charset="0"/>
              </a:rPr>
              <a:t>lgmv.de</a:t>
            </a:r>
            <a:endParaRPr lang="de-DE" sz="1600" dirty="0">
              <a:solidFill>
                <a:schemeClr val="bg1"/>
              </a:solidFill>
              <a:latin typeface="Ubuntu BOLD" panose="020B0804030602030204" pitchFamily="34" charset="0"/>
            </a:endParaRPr>
          </a:p>
        </p:txBody>
      </p:sp>
    </p:spTree>
    <p:extLst>
      <p:ext uri="{BB962C8B-B14F-4D97-AF65-F5344CB8AC3E}">
        <p14:creationId xmlns:p14="http://schemas.microsoft.com/office/powerpoint/2010/main" val="225855316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Benutzerdefiniertes Layout">
    <p:spTree>
      <p:nvGrpSpPr>
        <p:cNvPr id="1" name=""/>
        <p:cNvGrpSpPr/>
        <p:nvPr/>
      </p:nvGrpSpPr>
      <p:grpSpPr>
        <a:xfrm>
          <a:off x="0" y="0"/>
          <a:ext cx="0" cy="0"/>
          <a:chOff x="0" y="0"/>
          <a:chExt cx="0" cy="0"/>
        </a:xfrm>
      </p:grpSpPr>
      <p:sp>
        <p:nvSpPr>
          <p:cNvPr id="32" name="Bildplatzhalter 31"/>
          <p:cNvSpPr>
            <a:spLocks noGrp="1"/>
          </p:cNvSpPr>
          <p:nvPr>
            <p:ph type="pic" sz="quarter" idx="24"/>
          </p:nvPr>
        </p:nvSpPr>
        <p:spPr>
          <a:xfrm>
            <a:off x="3779838" y="6750050"/>
            <a:ext cx="3600450" cy="3368675"/>
          </a:xfrm>
          <a:prstGeom prst="rect">
            <a:avLst/>
          </a:prstGeom>
        </p:spPr>
        <p:txBody>
          <a:bodyPr/>
          <a:lstStyle/>
          <a:p>
            <a:endParaRPr lang="de-DE"/>
          </a:p>
        </p:txBody>
      </p:sp>
      <p:sp>
        <p:nvSpPr>
          <p:cNvPr id="3" name="Eine Ecke des Rechtecks schneiden 2"/>
          <p:cNvSpPr/>
          <p:nvPr userDrawn="1"/>
        </p:nvSpPr>
        <p:spPr>
          <a:xfrm>
            <a:off x="192505" y="6918155"/>
            <a:ext cx="3392906" cy="3043992"/>
          </a:xfrm>
          <a:prstGeom prst="snip1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500" dirty="0">
              <a:latin typeface="Ubuntu Medium" panose="020B0604030602030204" pitchFamily="34" charset="0"/>
            </a:endParaRPr>
          </a:p>
        </p:txBody>
      </p:sp>
      <p:sp>
        <p:nvSpPr>
          <p:cNvPr id="4" name="Bildplatzhalter 2"/>
          <p:cNvSpPr>
            <a:spLocks noGrp="1"/>
          </p:cNvSpPr>
          <p:nvPr>
            <p:ph type="pic" sz="quarter" idx="10"/>
          </p:nvPr>
        </p:nvSpPr>
        <p:spPr>
          <a:xfrm>
            <a:off x="3779838" y="1133475"/>
            <a:ext cx="3600450" cy="3271378"/>
          </a:xfrm>
          <a:prstGeom prst="rect">
            <a:avLst/>
          </a:prstGeom>
        </p:spPr>
        <p:txBody>
          <a:bodyPr/>
          <a:lstStyle>
            <a:lvl1pPr marL="0" indent="0">
              <a:buNone/>
              <a:defRPr/>
            </a:lvl1pPr>
          </a:lstStyle>
          <a:p>
            <a:endParaRPr lang="de-DE" dirty="0"/>
          </a:p>
        </p:txBody>
      </p:sp>
      <p:sp>
        <p:nvSpPr>
          <p:cNvPr id="5" name="Date Placeholder 3"/>
          <p:cNvSpPr txBox="1">
            <a:spLocks/>
          </p:cNvSpPr>
          <p:nvPr userDrawn="1"/>
        </p:nvSpPr>
        <p:spPr>
          <a:xfrm>
            <a:off x="519728" y="9909729"/>
            <a:ext cx="1700927" cy="569240"/>
          </a:xfrm>
          <a:prstGeom prst="rect">
            <a:avLst/>
          </a:prstGeom>
        </p:spPr>
        <p:txBody>
          <a:bodyPr vert="horz" lIns="91440" tIns="45720" rIns="91440" bIns="45720" rtlCol="0" anchor="ctr"/>
          <a:lstStyle>
            <a:defPPr>
              <a:defRPr lang="en-US"/>
            </a:defPPr>
            <a:lvl1pPr marL="0" algn="l" defTabSz="457200" rtl="0" eaLnBrk="1" latinLnBrk="0" hangingPunct="1">
              <a:defRPr sz="992"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4E75DE0-DBCA-4A7D-85FE-FE4D20F5D7D2}" type="datetimeFigureOut">
              <a:rPr lang="de-DE" smtClean="0"/>
              <a:pPr/>
              <a:t>06.05.2022</a:t>
            </a:fld>
            <a:endParaRPr lang="de-DE"/>
          </a:p>
        </p:txBody>
      </p:sp>
      <p:sp>
        <p:nvSpPr>
          <p:cNvPr id="6" name="Rechteck 5"/>
          <p:cNvSpPr/>
          <p:nvPr userDrawn="1"/>
        </p:nvSpPr>
        <p:spPr>
          <a:xfrm>
            <a:off x="179838" y="1133474"/>
            <a:ext cx="3600000" cy="3300873"/>
          </a:xfrm>
          <a:prstGeom prst="rect">
            <a:avLst/>
          </a:prstGeom>
          <a:gradFill flip="none" rotWithShape="1">
            <a:gsLst>
              <a:gs pos="0">
                <a:srgbClr val="005098"/>
              </a:gs>
              <a:gs pos="100000">
                <a:srgbClr val="1B2C4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500" dirty="0">
              <a:latin typeface="Ubuntu Medium" panose="020B0604030602030204" pitchFamily="34" charset="0"/>
            </a:endParaRPr>
          </a:p>
        </p:txBody>
      </p:sp>
      <p:pic>
        <p:nvPicPr>
          <p:cNvPr id="7" name="Grafik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V="1">
            <a:off x="509065" y="2166671"/>
            <a:ext cx="1691591" cy="45719"/>
          </a:xfrm>
          <a:prstGeom prst="rect">
            <a:avLst/>
          </a:prstGeom>
        </p:spPr>
      </p:pic>
      <p:cxnSp>
        <p:nvCxnSpPr>
          <p:cNvPr id="8" name="Gerader Verbinder 7"/>
          <p:cNvCxnSpPr/>
          <p:nvPr userDrawn="1"/>
        </p:nvCxnSpPr>
        <p:spPr>
          <a:xfrm>
            <a:off x="424562" y="2628209"/>
            <a:ext cx="3168000" cy="762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9" name="Rechteck 8"/>
          <p:cNvSpPr/>
          <p:nvPr userDrawn="1"/>
        </p:nvSpPr>
        <p:spPr>
          <a:xfrm>
            <a:off x="179613" y="10068231"/>
            <a:ext cx="7200450" cy="416301"/>
          </a:xfrm>
          <a:prstGeom prst="rect">
            <a:avLst/>
          </a:prstGeom>
          <a:gradFill flip="none" rotWithShape="1">
            <a:gsLst>
              <a:gs pos="0">
                <a:srgbClr val="005098"/>
              </a:gs>
              <a:gs pos="100000">
                <a:srgbClr val="1B2C4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500" dirty="0">
              <a:latin typeface="Ubuntu Medium" panose="020B0604030602030204" pitchFamily="34" charset="0"/>
            </a:endParaRPr>
          </a:p>
        </p:txBody>
      </p:sp>
      <p:sp>
        <p:nvSpPr>
          <p:cNvPr id="10" name="Bildplatzhalter 4"/>
          <p:cNvSpPr>
            <a:spLocks noGrp="1"/>
          </p:cNvSpPr>
          <p:nvPr>
            <p:ph type="pic" sz="quarter" idx="11"/>
          </p:nvPr>
        </p:nvSpPr>
        <p:spPr>
          <a:xfrm>
            <a:off x="179838" y="4379609"/>
            <a:ext cx="4802778" cy="2376000"/>
          </a:xfrm>
          <a:prstGeom prst="rect">
            <a:avLst/>
          </a:prstGeom>
        </p:spPr>
        <p:txBody>
          <a:bodyPr/>
          <a:lstStyle>
            <a:lvl1pPr marL="0" indent="0">
              <a:buNone/>
              <a:defRPr/>
            </a:lvl1pPr>
          </a:lstStyle>
          <a:p>
            <a:endParaRPr lang="de-DE" dirty="0"/>
          </a:p>
        </p:txBody>
      </p:sp>
      <p:sp>
        <p:nvSpPr>
          <p:cNvPr id="11" name="Bildplatzhalter 4"/>
          <p:cNvSpPr>
            <a:spLocks noGrp="1"/>
          </p:cNvSpPr>
          <p:nvPr>
            <p:ph type="pic" sz="quarter" idx="13"/>
          </p:nvPr>
        </p:nvSpPr>
        <p:spPr>
          <a:xfrm>
            <a:off x="4982688" y="4379609"/>
            <a:ext cx="2397600" cy="2376000"/>
          </a:xfrm>
          <a:prstGeom prst="rect">
            <a:avLst/>
          </a:prstGeom>
        </p:spPr>
        <p:txBody>
          <a:bodyPr/>
          <a:lstStyle>
            <a:lvl1pPr marL="0" indent="0">
              <a:buNone/>
              <a:defRPr/>
            </a:lvl1pPr>
          </a:lstStyle>
          <a:p>
            <a:endParaRPr lang="de-DE" dirty="0"/>
          </a:p>
        </p:txBody>
      </p:sp>
      <p:sp>
        <p:nvSpPr>
          <p:cNvPr id="12" name="Textplatzhalter 6"/>
          <p:cNvSpPr>
            <a:spLocks noGrp="1"/>
          </p:cNvSpPr>
          <p:nvPr>
            <p:ph type="body" sz="quarter" idx="14" hasCustomPrompt="1"/>
          </p:nvPr>
        </p:nvSpPr>
        <p:spPr>
          <a:xfrm>
            <a:off x="397566" y="1341783"/>
            <a:ext cx="3322638" cy="765313"/>
          </a:xfrm>
          <a:prstGeom prst="rect">
            <a:avLst/>
          </a:prstGeom>
        </p:spPr>
        <p:txBody>
          <a:bodyPr/>
          <a:lstStyle>
            <a:lvl1pPr marL="0" indent="0">
              <a:buNone/>
              <a:defRPr baseline="0">
                <a:solidFill>
                  <a:schemeClr val="bg1"/>
                </a:solidFill>
                <a:latin typeface="Ubuntu BOLD" panose="020B0804030602030204" pitchFamily="34" charset="0"/>
              </a:defRPr>
            </a:lvl1pPr>
            <a:lvl2pPr>
              <a:defRPr>
                <a:solidFill>
                  <a:schemeClr val="bg1"/>
                </a:solidFill>
                <a:latin typeface="Ubuntu BOLD" panose="020B0804030602030204" pitchFamily="34" charset="0"/>
              </a:defRPr>
            </a:lvl2pPr>
            <a:lvl3pPr>
              <a:defRPr>
                <a:solidFill>
                  <a:schemeClr val="bg1"/>
                </a:solidFill>
                <a:latin typeface="Ubuntu BOLD" panose="020B0804030602030204" pitchFamily="34" charset="0"/>
              </a:defRPr>
            </a:lvl3pPr>
            <a:lvl4pPr>
              <a:defRPr>
                <a:solidFill>
                  <a:schemeClr val="bg1"/>
                </a:solidFill>
                <a:latin typeface="Ubuntu BOLD" panose="020B0804030602030204" pitchFamily="34" charset="0"/>
              </a:defRPr>
            </a:lvl4pPr>
            <a:lvl5pPr marL="1511869" indent="0">
              <a:buNone/>
              <a:defRPr>
                <a:solidFill>
                  <a:schemeClr val="bg1"/>
                </a:solidFill>
                <a:latin typeface="Ubuntu BOLD" panose="020B0804030602030204" pitchFamily="34" charset="0"/>
              </a:defRPr>
            </a:lvl5pPr>
          </a:lstStyle>
          <a:p>
            <a:pPr lvl="0"/>
            <a:r>
              <a:rPr lang="de-DE" dirty="0" smtClean="0"/>
              <a:t>ABKALBE- UND KRANKENSTALL</a:t>
            </a:r>
          </a:p>
        </p:txBody>
      </p:sp>
      <p:sp>
        <p:nvSpPr>
          <p:cNvPr id="13" name="Textplatzhalter 26"/>
          <p:cNvSpPr>
            <a:spLocks noGrp="1"/>
          </p:cNvSpPr>
          <p:nvPr>
            <p:ph type="body" sz="quarter" idx="15" hasCustomPrompt="1"/>
          </p:nvPr>
        </p:nvSpPr>
        <p:spPr>
          <a:xfrm>
            <a:off x="432000" y="2306431"/>
            <a:ext cx="854766" cy="1669221"/>
          </a:xfrm>
          <a:prstGeom prst="rect">
            <a:avLst/>
          </a:prstGeom>
        </p:spPr>
        <p:txBody>
          <a:bodyPr/>
          <a:lstStyle>
            <a:lvl1pPr marL="0" indent="0">
              <a:lnSpc>
                <a:spcPct val="150000"/>
              </a:lnSpc>
              <a:buNone/>
              <a:defRPr sz="1000">
                <a:solidFill>
                  <a:schemeClr val="bg1"/>
                </a:solidFill>
                <a:latin typeface="Ubuntu BOLD" panose="020B0804030602030204" pitchFamily="34" charset="0"/>
              </a:defRPr>
            </a:lvl1pPr>
            <a:lvl2pPr>
              <a:defRPr sz="1000">
                <a:solidFill>
                  <a:schemeClr val="bg1"/>
                </a:solidFill>
                <a:latin typeface="Ubuntu BOLD" panose="020B0804030602030204" pitchFamily="34" charset="0"/>
              </a:defRPr>
            </a:lvl2pPr>
            <a:lvl3pPr>
              <a:defRPr sz="1000">
                <a:solidFill>
                  <a:schemeClr val="bg1"/>
                </a:solidFill>
                <a:latin typeface="Ubuntu BOLD" panose="020B0804030602030204" pitchFamily="34" charset="0"/>
              </a:defRPr>
            </a:lvl3pPr>
            <a:lvl4pPr>
              <a:defRPr sz="1000">
                <a:solidFill>
                  <a:schemeClr val="bg1"/>
                </a:solidFill>
                <a:latin typeface="Ubuntu BOLD" panose="020B0804030602030204" pitchFamily="34" charset="0"/>
              </a:defRPr>
            </a:lvl4pPr>
            <a:lvl5pPr>
              <a:defRPr sz="1000">
                <a:solidFill>
                  <a:schemeClr val="bg1"/>
                </a:solidFill>
                <a:latin typeface="Ubuntu BOLD" panose="020B0804030602030204" pitchFamily="34" charset="0"/>
              </a:defRPr>
            </a:lvl5pPr>
          </a:lstStyle>
          <a:p>
            <a:pPr lvl="0"/>
            <a:r>
              <a:rPr lang="de-DE" dirty="0" smtClean="0"/>
              <a:t>BAUHERR</a:t>
            </a:r>
          </a:p>
          <a:p>
            <a:pPr lvl="0"/>
            <a:r>
              <a:rPr lang="de-DE" dirty="0" smtClean="0"/>
              <a:t>ORT</a:t>
            </a:r>
          </a:p>
          <a:p>
            <a:pPr lvl="0"/>
            <a:r>
              <a:rPr lang="de-DE" dirty="0" smtClean="0"/>
              <a:t>BAUZEIT</a:t>
            </a:r>
          </a:p>
          <a:p>
            <a:pPr lvl="0"/>
            <a:r>
              <a:rPr lang="de-DE" dirty="0" smtClean="0"/>
              <a:t>LEISTUNG</a:t>
            </a:r>
          </a:p>
          <a:p>
            <a:pPr lvl="0"/>
            <a:r>
              <a:rPr lang="de-DE" dirty="0" smtClean="0"/>
              <a:t>FERTIGST:</a:t>
            </a:r>
            <a:endParaRPr lang="de-DE" dirty="0"/>
          </a:p>
        </p:txBody>
      </p:sp>
      <p:sp>
        <p:nvSpPr>
          <p:cNvPr id="14" name="Textplatzhalter 28"/>
          <p:cNvSpPr>
            <a:spLocks noGrp="1"/>
          </p:cNvSpPr>
          <p:nvPr>
            <p:ph type="body" sz="quarter" idx="16" hasCustomPrompt="1"/>
          </p:nvPr>
        </p:nvSpPr>
        <p:spPr>
          <a:xfrm>
            <a:off x="1420812" y="2316508"/>
            <a:ext cx="2359025" cy="1811338"/>
          </a:xfrm>
          <a:prstGeom prst="rect">
            <a:avLst/>
          </a:prstGeom>
        </p:spPr>
        <p:txBody>
          <a:bodyPr/>
          <a:lstStyle>
            <a:lvl1pPr marL="0" indent="0">
              <a:lnSpc>
                <a:spcPct val="150000"/>
              </a:lnSpc>
              <a:buNone/>
              <a:defRPr sz="1000">
                <a:solidFill>
                  <a:schemeClr val="bg1"/>
                </a:solidFill>
                <a:latin typeface="Ubuntu Light" panose="020B0304030602030204" pitchFamily="34" charset="0"/>
              </a:defRPr>
            </a:lvl1pPr>
            <a:lvl2pPr>
              <a:defRPr>
                <a:latin typeface="+mn-lt"/>
              </a:defRPr>
            </a:lvl2pPr>
            <a:lvl3pPr>
              <a:defRPr>
                <a:latin typeface="+mn-lt"/>
              </a:defRPr>
            </a:lvl3pPr>
            <a:lvl4pPr>
              <a:defRPr>
                <a:latin typeface="+mn-lt"/>
              </a:defRPr>
            </a:lvl4pPr>
            <a:lvl5pPr>
              <a:defRPr>
                <a:latin typeface="+mn-lt"/>
              </a:defRPr>
            </a:lvl5pPr>
          </a:lstStyle>
          <a:p>
            <a:pPr lvl="0"/>
            <a:r>
              <a:rPr lang="de-DE" dirty="0" smtClean="0"/>
              <a:t>Musterbetrieb GmbH</a:t>
            </a:r>
          </a:p>
          <a:p>
            <a:pPr lvl="0"/>
            <a:r>
              <a:rPr lang="de-DE" dirty="0" smtClean="0"/>
              <a:t>Musterstad</a:t>
            </a:r>
          </a:p>
          <a:p>
            <a:pPr lvl="0"/>
            <a:r>
              <a:rPr lang="de-DE" dirty="0" smtClean="0"/>
              <a:t>12 Monate</a:t>
            </a:r>
          </a:p>
          <a:p>
            <a:pPr lvl="0"/>
            <a:r>
              <a:rPr lang="de-DE" dirty="0" smtClean="0"/>
              <a:t>Bauplanung und Bauleitung</a:t>
            </a:r>
          </a:p>
          <a:p>
            <a:pPr lvl="0"/>
            <a:r>
              <a:rPr lang="de-DE" dirty="0" smtClean="0"/>
              <a:t>2014</a:t>
            </a:r>
          </a:p>
        </p:txBody>
      </p:sp>
      <p:sp>
        <p:nvSpPr>
          <p:cNvPr id="16" name="Textplatzhalter 52"/>
          <p:cNvSpPr>
            <a:spLocks noGrp="1"/>
          </p:cNvSpPr>
          <p:nvPr>
            <p:ph type="body" sz="quarter" idx="19" hasCustomPrompt="1"/>
          </p:nvPr>
        </p:nvSpPr>
        <p:spPr>
          <a:xfrm>
            <a:off x="350283" y="10158413"/>
            <a:ext cx="5595936" cy="533400"/>
          </a:xfrm>
          <a:prstGeom prst="rect">
            <a:avLst/>
          </a:prstGeom>
        </p:spPr>
        <p:txBody>
          <a:bodyPr/>
          <a:lstStyle>
            <a:lvl1pPr marL="0" indent="0">
              <a:buNone/>
              <a:defRPr sz="1200" baseline="0">
                <a:solidFill>
                  <a:schemeClr val="bg1"/>
                </a:solidFill>
                <a:latin typeface="Ubuntu Light" panose="020B0304030602030204" pitchFamily="34" charset="0"/>
              </a:defRPr>
            </a:lvl1pPr>
            <a:lvl2pPr>
              <a:defRPr>
                <a:solidFill>
                  <a:schemeClr val="bg1"/>
                </a:solidFill>
                <a:latin typeface="Ubuntu Light" panose="020B0304030602030204" pitchFamily="34" charset="0"/>
              </a:defRPr>
            </a:lvl2pPr>
            <a:lvl3pPr>
              <a:defRPr>
                <a:solidFill>
                  <a:schemeClr val="bg1"/>
                </a:solidFill>
                <a:latin typeface="Ubuntu Light" panose="020B0304030602030204" pitchFamily="34" charset="0"/>
              </a:defRPr>
            </a:lvl3pPr>
            <a:lvl4pPr>
              <a:defRPr>
                <a:solidFill>
                  <a:schemeClr val="bg1"/>
                </a:solidFill>
                <a:latin typeface="Ubuntu Light" panose="020B0304030602030204" pitchFamily="34" charset="0"/>
              </a:defRPr>
            </a:lvl4pPr>
            <a:lvl5pPr>
              <a:defRPr>
                <a:solidFill>
                  <a:schemeClr val="bg1"/>
                </a:solidFill>
                <a:latin typeface="Ubuntu Light" panose="020B0304030602030204" pitchFamily="34" charset="0"/>
              </a:defRPr>
            </a:lvl5pPr>
          </a:lstStyle>
          <a:p>
            <a:pPr lvl="0"/>
            <a:r>
              <a:rPr lang="de-DE" dirty="0" smtClean="0"/>
              <a:t>Ihr Ansprechpartner Sven Bendig  I   sven.bendig@lgmv.de  I  T 03866 404-147 </a:t>
            </a:r>
          </a:p>
        </p:txBody>
      </p:sp>
      <p:cxnSp>
        <p:nvCxnSpPr>
          <p:cNvPr id="17" name="Gerader Verbinder 16"/>
          <p:cNvCxnSpPr/>
          <p:nvPr userDrawn="1"/>
        </p:nvCxnSpPr>
        <p:spPr>
          <a:xfrm>
            <a:off x="424562" y="2966139"/>
            <a:ext cx="3168000" cy="762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8" name="Gerader Verbinder 17"/>
          <p:cNvCxnSpPr/>
          <p:nvPr userDrawn="1"/>
        </p:nvCxnSpPr>
        <p:spPr>
          <a:xfrm>
            <a:off x="424562" y="3304069"/>
            <a:ext cx="3168000" cy="762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9" name="Gerader Verbinder 18"/>
          <p:cNvCxnSpPr/>
          <p:nvPr userDrawn="1"/>
        </p:nvCxnSpPr>
        <p:spPr>
          <a:xfrm>
            <a:off x="424562" y="3642000"/>
            <a:ext cx="3168000" cy="762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20" name="Textfeld 19"/>
          <p:cNvSpPr txBox="1"/>
          <p:nvPr userDrawn="1"/>
        </p:nvSpPr>
        <p:spPr>
          <a:xfrm>
            <a:off x="428031" y="6948136"/>
            <a:ext cx="1893749" cy="451790"/>
          </a:xfrm>
          <a:prstGeom prst="rect">
            <a:avLst/>
          </a:prstGeom>
          <a:noFill/>
        </p:spPr>
        <p:txBody>
          <a:bodyPr wrap="square" rtlCol="0">
            <a:spAutoFit/>
          </a:bodyPr>
          <a:lstStyle/>
          <a:p>
            <a:pPr>
              <a:lnSpc>
                <a:spcPct val="200000"/>
              </a:lnSpc>
            </a:pPr>
            <a:r>
              <a:rPr lang="de-DE" sz="1400" dirty="0" smtClean="0">
                <a:solidFill>
                  <a:srgbClr val="004991"/>
                </a:solidFill>
                <a:latin typeface="Ubuntu BOLD" panose="020B0804030602030204" pitchFamily="34" charset="0"/>
              </a:rPr>
              <a:t>AUF</a:t>
            </a:r>
            <a:r>
              <a:rPr lang="de-DE" sz="1400" baseline="0" dirty="0" smtClean="0">
                <a:solidFill>
                  <a:srgbClr val="004991"/>
                </a:solidFill>
                <a:latin typeface="Ubuntu BOLD" panose="020B0804030602030204" pitchFamily="34" charset="0"/>
              </a:rPr>
              <a:t> EINEN BLICK</a:t>
            </a:r>
            <a:endParaRPr lang="de-DE" sz="1400" dirty="0">
              <a:solidFill>
                <a:srgbClr val="004991"/>
              </a:solidFill>
              <a:latin typeface="Ubuntu Light" panose="020B0304030602030204" pitchFamily="34" charset="0"/>
            </a:endParaRPr>
          </a:p>
        </p:txBody>
      </p:sp>
      <p:sp>
        <p:nvSpPr>
          <p:cNvPr id="21" name="Textplatzhalter 50"/>
          <p:cNvSpPr>
            <a:spLocks noGrp="1"/>
          </p:cNvSpPr>
          <p:nvPr>
            <p:ph type="body" sz="quarter" idx="18" hasCustomPrompt="1"/>
          </p:nvPr>
        </p:nvSpPr>
        <p:spPr>
          <a:xfrm>
            <a:off x="432000" y="7448319"/>
            <a:ext cx="3096391" cy="407436"/>
          </a:xfrm>
          <a:prstGeom prst="rect">
            <a:avLst/>
          </a:prstGeom>
        </p:spPr>
        <p:txBody>
          <a:bodyPr/>
          <a:lstStyle>
            <a:lvl1pPr marL="0" indent="0">
              <a:buNone/>
              <a:defRPr sz="1000">
                <a:latin typeface="Ubuntu Light" panose="020B0304030602030204" pitchFamily="34" charset="0"/>
              </a:defRPr>
            </a:lvl1pPr>
          </a:lstStyle>
          <a:p>
            <a:pPr lvl="0"/>
            <a:r>
              <a:rPr lang="de-DE" dirty="0" smtClean="0"/>
              <a:t>Aufteilung in 3 </a:t>
            </a:r>
            <a:r>
              <a:rPr lang="de-DE" dirty="0" err="1" smtClean="0"/>
              <a:t>Abkalbebuchten</a:t>
            </a:r>
            <a:r>
              <a:rPr lang="de-DE" dirty="0" smtClean="0"/>
              <a:t>, 3 Trockensteherbuchten und 1 Krankenbucht </a:t>
            </a:r>
          </a:p>
        </p:txBody>
      </p:sp>
      <p:sp>
        <p:nvSpPr>
          <p:cNvPr id="22" name="Textplatzhalter 50"/>
          <p:cNvSpPr>
            <a:spLocks noGrp="1"/>
          </p:cNvSpPr>
          <p:nvPr>
            <p:ph type="body" sz="quarter" idx="20" hasCustomPrompt="1"/>
          </p:nvPr>
        </p:nvSpPr>
        <p:spPr>
          <a:xfrm>
            <a:off x="432000" y="7959542"/>
            <a:ext cx="3106330" cy="407436"/>
          </a:xfrm>
          <a:prstGeom prst="rect">
            <a:avLst/>
          </a:prstGeom>
        </p:spPr>
        <p:txBody>
          <a:bodyPr/>
          <a:lstStyle>
            <a:lvl1pPr marL="0" indent="0">
              <a:buNone/>
              <a:defRPr sz="1000">
                <a:latin typeface="Ubuntu Light" panose="020B0304030602030204" pitchFamily="34" charset="0"/>
              </a:defRPr>
            </a:lvl1pPr>
          </a:lstStyle>
          <a:p>
            <a:pPr lvl="0"/>
            <a:r>
              <a:rPr lang="de-DE" dirty="0" smtClean="0"/>
              <a:t>Aufteilung in 3 </a:t>
            </a:r>
            <a:r>
              <a:rPr lang="de-DE" dirty="0" err="1" smtClean="0"/>
              <a:t>Abkalbebuchten</a:t>
            </a:r>
            <a:r>
              <a:rPr lang="de-DE" dirty="0" smtClean="0"/>
              <a:t>, 3 Trockensteherbuchten und 1 Krankenbucht </a:t>
            </a:r>
          </a:p>
        </p:txBody>
      </p:sp>
      <p:sp>
        <p:nvSpPr>
          <p:cNvPr id="23" name="Textplatzhalter 50"/>
          <p:cNvSpPr>
            <a:spLocks noGrp="1"/>
          </p:cNvSpPr>
          <p:nvPr>
            <p:ph type="body" sz="quarter" idx="21" hasCustomPrompt="1"/>
          </p:nvPr>
        </p:nvSpPr>
        <p:spPr>
          <a:xfrm>
            <a:off x="432000" y="8470765"/>
            <a:ext cx="3116270" cy="407436"/>
          </a:xfrm>
          <a:prstGeom prst="rect">
            <a:avLst/>
          </a:prstGeom>
        </p:spPr>
        <p:txBody>
          <a:bodyPr/>
          <a:lstStyle>
            <a:lvl1pPr marL="0" indent="0">
              <a:buNone/>
              <a:defRPr sz="1000">
                <a:latin typeface="Ubuntu Light" panose="020B0304030602030204" pitchFamily="34" charset="0"/>
              </a:defRPr>
            </a:lvl1pPr>
          </a:lstStyle>
          <a:p>
            <a:pPr lvl="0"/>
            <a:r>
              <a:rPr lang="de-DE" dirty="0" smtClean="0"/>
              <a:t>Aufteilung in 3 </a:t>
            </a:r>
            <a:r>
              <a:rPr lang="de-DE" dirty="0" err="1" smtClean="0"/>
              <a:t>Abkalbebuchten</a:t>
            </a:r>
            <a:r>
              <a:rPr lang="de-DE" dirty="0" smtClean="0"/>
              <a:t>, 3 Trockensteherbuchten und 1 Krankenbucht </a:t>
            </a:r>
          </a:p>
        </p:txBody>
      </p:sp>
      <p:sp>
        <p:nvSpPr>
          <p:cNvPr id="24" name="Textplatzhalter 50"/>
          <p:cNvSpPr>
            <a:spLocks noGrp="1"/>
          </p:cNvSpPr>
          <p:nvPr>
            <p:ph type="body" sz="quarter" idx="22" hasCustomPrompt="1"/>
          </p:nvPr>
        </p:nvSpPr>
        <p:spPr>
          <a:xfrm>
            <a:off x="432000" y="8981988"/>
            <a:ext cx="3165965" cy="407436"/>
          </a:xfrm>
          <a:prstGeom prst="rect">
            <a:avLst/>
          </a:prstGeom>
        </p:spPr>
        <p:txBody>
          <a:bodyPr/>
          <a:lstStyle>
            <a:lvl1pPr marL="0" indent="0">
              <a:buNone/>
              <a:defRPr sz="1000">
                <a:latin typeface="Ubuntu Light" panose="020B0304030602030204" pitchFamily="34" charset="0"/>
              </a:defRPr>
            </a:lvl1pPr>
          </a:lstStyle>
          <a:p>
            <a:pPr lvl="0"/>
            <a:r>
              <a:rPr lang="de-DE" dirty="0" smtClean="0"/>
              <a:t>Aufteilung in 3 </a:t>
            </a:r>
            <a:r>
              <a:rPr lang="de-DE" dirty="0" err="1" smtClean="0"/>
              <a:t>Abkalbebuchten</a:t>
            </a:r>
            <a:r>
              <a:rPr lang="de-DE" dirty="0" smtClean="0"/>
              <a:t>, 3 Trockensteherbuchten und 1 Krankenbucht </a:t>
            </a:r>
          </a:p>
        </p:txBody>
      </p:sp>
      <p:sp>
        <p:nvSpPr>
          <p:cNvPr id="25" name="Textplatzhalter 50"/>
          <p:cNvSpPr>
            <a:spLocks noGrp="1"/>
          </p:cNvSpPr>
          <p:nvPr>
            <p:ph type="body" sz="quarter" idx="23" hasCustomPrompt="1"/>
          </p:nvPr>
        </p:nvSpPr>
        <p:spPr>
          <a:xfrm>
            <a:off x="432000" y="9493212"/>
            <a:ext cx="3175904" cy="407436"/>
          </a:xfrm>
          <a:prstGeom prst="rect">
            <a:avLst/>
          </a:prstGeom>
        </p:spPr>
        <p:txBody>
          <a:bodyPr/>
          <a:lstStyle>
            <a:lvl1pPr marL="0" indent="0">
              <a:buNone/>
              <a:defRPr sz="1000">
                <a:latin typeface="Ubuntu Light" panose="020B0304030602030204" pitchFamily="34" charset="0"/>
              </a:defRPr>
            </a:lvl1pPr>
          </a:lstStyle>
          <a:p>
            <a:pPr lvl="0"/>
            <a:r>
              <a:rPr lang="de-DE" dirty="0" smtClean="0"/>
              <a:t>Aufteilung in 3 </a:t>
            </a:r>
            <a:r>
              <a:rPr lang="de-DE" dirty="0" err="1" smtClean="0"/>
              <a:t>Abkalbebuchten</a:t>
            </a:r>
            <a:r>
              <a:rPr lang="de-DE" dirty="0" smtClean="0"/>
              <a:t>, 3 Trockensteherbuchten und 1 Krankenbucht </a:t>
            </a:r>
          </a:p>
        </p:txBody>
      </p:sp>
      <p:cxnSp>
        <p:nvCxnSpPr>
          <p:cNvPr id="26" name="Gerader Verbinder 25"/>
          <p:cNvCxnSpPr/>
          <p:nvPr userDrawn="1"/>
        </p:nvCxnSpPr>
        <p:spPr>
          <a:xfrm>
            <a:off x="443527" y="7859926"/>
            <a:ext cx="2880000" cy="7620"/>
          </a:xfrm>
          <a:prstGeom prst="line">
            <a:avLst/>
          </a:prstGeom>
          <a:ln>
            <a:solidFill>
              <a:srgbClr val="004991"/>
            </a:solidFill>
            <a:prstDash val="sysDash"/>
          </a:ln>
        </p:spPr>
        <p:style>
          <a:lnRef idx="1">
            <a:schemeClr val="accent1"/>
          </a:lnRef>
          <a:fillRef idx="0">
            <a:schemeClr val="accent1"/>
          </a:fillRef>
          <a:effectRef idx="0">
            <a:schemeClr val="accent1"/>
          </a:effectRef>
          <a:fontRef idx="minor">
            <a:schemeClr val="tx1"/>
          </a:fontRef>
        </p:style>
      </p:cxnSp>
      <p:cxnSp>
        <p:nvCxnSpPr>
          <p:cNvPr id="27" name="Gerader Verbinder 26"/>
          <p:cNvCxnSpPr/>
          <p:nvPr userDrawn="1"/>
        </p:nvCxnSpPr>
        <p:spPr>
          <a:xfrm>
            <a:off x="443527" y="8376761"/>
            <a:ext cx="2880000" cy="7620"/>
          </a:xfrm>
          <a:prstGeom prst="line">
            <a:avLst/>
          </a:prstGeom>
          <a:ln>
            <a:solidFill>
              <a:srgbClr val="004991"/>
            </a:solidFill>
            <a:prstDash val="sysDash"/>
          </a:ln>
        </p:spPr>
        <p:style>
          <a:lnRef idx="1">
            <a:schemeClr val="accent1"/>
          </a:lnRef>
          <a:fillRef idx="0">
            <a:schemeClr val="accent1"/>
          </a:fillRef>
          <a:effectRef idx="0">
            <a:schemeClr val="accent1"/>
          </a:effectRef>
          <a:fontRef idx="minor">
            <a:schemeClr val="tx1"/>
          </a:fontRef>
        </p:style>
      </p:cxnSp>
      <p:cxnSp>
        <p:nvCxnSpPr>
          <p:cNvPr id="28" name="Gerader Verbinder 27"/>
          <p:cNvCxnSpPr/>
          <p:nvPr userDrawn="1"/>
        </p:nvCxnSpPr>
        <p:spPr>
          <a:xfrm>
            <a:off x="443527" y="8893596"/>
            <a:ext cx="2880000" cy="7620"/>
          </a:xfrm>
          <a:prstGeom prst="line">
            <a:avLst/>
          </a:prstGeom>
          <a:ln>
            <a:solidFill>
              <a:srgbClr val="004991"/>
            </a:solidFill>
            <a:prstDash val="sysDash"/>
          </a:ln>
        </p:spPr>
        <p:style>
          <a:lnRef idx="1">
            <a:schemeClr val="accent1"/>
          </a:lnRef>
          <a:fillRef idx="0">
            <a:schemeClr val="accent1"/>
          </a:fillRef>
          <a:effectRef idx="0">
            <a:schemeClr val="accent1"/>
          </a:effectRef>
          <a:fontRef idx="minor">
            <a:schemeClr val="tx1"/>
          </a:fontRef>
        </p:style>
      </p:cxnSp>
      <p:cxnSp>
        <p:nvCxnSpPr>
          <p:cNvPr id="29" name="Gerader Verbinder 28"/>
          <p:cNvCxnSpPr/>
          <p:nvPr userDrawn="1"/>
        </p:nvCxnSpPr>
        <p:spPr>
          <a:xfrm>
            <a:off x="443527" y="9410430"/>
            <a:ext cx="2880000" cy="7620"/>
          </a:xfrm>
          <a:prstGeom prst="line">
            <a:avLst/>
          </a:prstGeom>
          <a:ln>
            <a:solidFill>
              <a:srgbClr val="004991"/>
            </a:solidFill>
            <a:prstDash val="sysDash"/>
          </a:ln>
        </p:spPr>
        <p:style>
          <a:lnRef idx="1">
            <a:schemeClr val="accent1"/>
          </a:lnRef>
          <a:fillRef idx="0">
            <a:schemeClr val="accent1"/>
          </a:fillRef>
          <a:effectRef idx="0">
            <a:schemeClr val="accent1"/>
          </a:effectRef>
          <a:fontRef idx="minor">
            <a:schemeClr val="tx1"/>
          </a:fontRef>
        </p:style>
      </p:cxnSp>
      <p:sp>
        <p:nvSpPr>
          <p:cNvPr id="30" name="Textfeld 29"/>
          <p:cNvSpPr txBox="1"/>
          <p:nvPr userDrawn="1"/>
        </p:nvSpPr>
        <p:spPr>
          <a:xfrm>
            <a:off x="6328397" y="10094496"/>
            <a:ext cx="954107" cy="338554"/>
          </a:xfrm>
          <a:prstGeom prst="rect">
            <a:avLst/>
          </a:prstGeom>
          <a:noFill/>
        </p:spPr>
        <p:txBody>
          <a:bodyPr wrap="none" rtlCol="0">
            <a:spAutoFit/>
          </a:bodyPr>
          <a:lstStyle/>
          <a:p>
            <a:r>
              <a:rPr lang="de-DE" sz="1600" dirty="0" smtClean="0">
                <a:solidFill>
                  <a:schemeClr val="bg1"/>
                </a:solidFill>
                <a:latin typeface="Ubuntu BOLD" panose="020B0804030602030204" pitchFamily="34" charset="0"/>
              </a:rPr>
              <a:t>lgmv.de</a:t>
            </a:r>
            <a:endParaRPr lang="de-DE" sz="1600" dirty="0">
              <a:solidFill>
                <a:schemeClr val="bg1"/>
              </a:solidFill>
              <a:latin typeface="Ubuntu BOLD" panose="020B0804030602030204" pitchFamily="34" charset="0"/>
            </a:endParaRPr>
          </a:p>
        </p:txBody>
      </p:sp>
    </p:spTree>
    <p:extLst>
      <p:ext uri="{BB962C8B-B14F-4D97-AF65-F5344CB8AC3E}">
        <p14:creationId xmlns:p14="http://schemas.microsoft.com/office/powerpoint/2010/main" val="3750735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19728" y="9909729"/>
            <a:ext cx="1700927" cy="569240"/>
          </a:xfrm>
          <a:prstGeom prst="rect">
            <a:avLst/>
          </a:prstGeom>
        </p:spPr>
        <p:txBody>
          <a:bodyPr/>
          <a:lstStyle/>
          <a:p>
            <a:fld id="{A4E75DE0-DBCA-4A7D-85FE-FE4D20F5D7D2}" type="datetimeFigureOut">
              <a:rPr lang="de-DE" smtClean="0"/>
              <a:t>06.05.2022</a:t>
            </a:fld>
            <a:endParaRPr lang="de-DE"/>
          </a:p>
        </p:txBody>
      </p:sp>
      <p:sp>
        <p:nvSpPr>
          <p:cNvPr id="5" name="Footer Placeholder 4"/>
          <p:cNvSpPr>
            <a:spLocks noGrp="1"/>
          </p:cNvSpPr>
          <p:nvPr>
            <p:ph type="ftr" sz="quarter" idx="11"/>
          </p:nvPr>
        </p:nvSpPr>
        <p:spPr>
          <a:xfrm>
            <a:off x="2504143" y="9909729"/>
            <a:ext cx="2551390" cy="569240"/>
          </a:xfrm>
          <a:prstGeom prst="rect">
            <a:avLst/>
          </a:prstGeom>
        </p:spPr>
        <p:txBody>
          <a:bodyPr/>
          <a:lstStyle/>
          <a:p>
            <a:endParaRPr lang="de-DE"/>
          </a:p>
        </p:txBody>
      </p:sp>
      <p:sp>
        <p:nvSpPr>
          <p:cNvPr id="6" name="Slide Number Placeholder 5"/>
          <p:cNvSpPr>
            <a:spLocks noGrp="1"/>
          </p:cNvSpPr>
          <p:nvPr>
            <p:ph type="sldNum" sz="quarter" idx="12"/>
          </p:nvPr>
        </p:nvSpPr>
        <p:spPr>
          <a:xfrm>
            <a:off x="5339020" y="9909729"/>
            <a:ext cx="1700927" cy="569240"/>
          </a:xfrm>
          <a:prstGeom prst="rect">
            <a:avLst/>
          </a:prstGeom>
        </p:spPr>
        <p:txBody>
          <a:bodyPr/>
          <a:lstStyle/>
          <a:p>
            <a:fld id="{328FE802-E7CA-43CD-9948-6911144C71A1}" type="slidenum">
              <a:rPr lang="de-DE" smtClean="0"/>
              <a:t>‹Nr.›</a:t>
            </a:fld>
            <a:endParaRPr lang="de-DE"/>
          </a:p>
        </p:txBody>
      </p:sp>
    </p:spTree>
    <p:extLst>
      <p:ext uri="{BB962C8B-B14F-4D97-AF65-F5344CB8AC3E}">
        <p14:creationId xmlns:p14="http://schemas.microsoft.com/office/powerpoint/2010/main" val="325735060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a:prstGeom prst="rect">
            <a:avLst/>
          </a:prstGeom>
        </p:spPr>
        <p:txBody>
          <a:bodyPr anchor="b"/>
          <a:lstStyle>
            <a:lvl1pPr>
              <a:defRPr sz="4960"/>
            </a:lvl1pPr>
          </a:lstStyle>
          <a:p>
            <a:r>
              <a:rPr lang="de-DE" smtClean="0"/>
              <a:t>Titelmasterformat durch Klicken bearbeiten</a:t>
            </a:r>
            <a:endParaRPr lang="en-US" dirty="0"/>
          </a:p>
        </p:txBody>
      </p:sp>
      <p:sp>
        <p:nvSpPr>
          <p:cNvPr id="3" name="Text Placeholder 2"/>
          <p:cNvSpPr>
            <a:spLocks noGrp="1"/>
          </p:cNvSpPr>
          <p:nvPr>
            <p:ph type="body" idx="1"/>
          </p:nvPr>
        </p:nvSpPr>
        <p:spPr>
          <a:xfrm>
            <a:off x="515791" y="7155103"/>
            <a:ext cx="6520220" cy="2338833"/>
          </a:xfrm>
          <a:prstGeom prst="rect">
            <a:avLst/>
          </a:prstGeo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de-DE" smtClean="0"/>
              <a:t>Formatvorlagen des Textmasters bearbeiten</a:t>
            </a:r>
          </a:p>
        </p:txBody>
      </p:sp>
      <p:sp>
        <p:nvSpPr>
          <p:cNvPr id="4" name="Date Placeholder 3"/>
          <p:cNvSpPr>
            <a:spLocks noGrp="1"/>
          </p:cNvSpPr>
          <p:nvPr>
            <p:ph type="dt" sz="half" idx="10"/>
          </p:nvPr>
        </p:nvSpPr>
        <p:spPr>
          <a:xfrm>
            <a:off x="519728" y="9909729"/>
            <a:ext cx="1700927" cy="569240"/>
          </a:xfrm>
          <a:prstGeom prst="rect">
            <a:avLst/>
          </a:prstGeom>
        </p:spPr>
        <p:txBody>
          <a:bodyPr/>
          <a:lstStyle/>
          <a:p>
            <a:fld id="{A4E75DE0-DBCA-4A7D-85FE-FE4D20F5D7D2}" type="datetimeFigureOut">
              <a:rPr lang="de-DE" smtClean="0"/>
              <a:t>06.05.2022</a:t>
            </a:fld>
            <a:endParaRPr lang="de-DE"/>
          </a:p>
        </p:txBody>
      </p:sp>
      <p:sp>
        <p:nvSpPr>
          <p:cNvPr id="5" name="Footer Placeholder 4"/>
          <p:cNvSpPr>
            <a:spLocks noGrp="1"/>
          </p:cNvSpPr>
          <p:nvPr>
            <p:ph type="ftr" sz="quarter" idx="11"/>
          </p:nvPr>
        </p:nvSpPr>
        <p:spPr>
          <a:xfrm>
            <a:off x="2504143" y="9909729"/>
            <a:ext cx="2551390" cy="569240"/>
          </a:xfrm>
          <a:prstGeom prst="rect">
            <a:avLst/>
          </a:prstGeom>
        </p:spPr>
        <p:txBody>
          <a:bodyPr/>
          <a:lstStyle/>
          <a:p>
            <a:endParaRPr lang="de-DE"/>
          </a:p>
        </p:txBody>
      </p:sp>
      <p:sp>
        <p:nvSpPr>
          <p:cNvPr id="6" name="Slide Number Placeholder 5"/>
          <p:cNvSpPr>
            <a:spLocks noGrp="1"/>
          </p:cNvSpPr>
          <p:nvPr>
            <p:ph type="sldNum" sz="quarter" idx="12"/>
          </p:nvPr>
        </p:nvSpPr>
        <p:spPr>
          <a:xfrm>
            <a:off x="5339020" y="9909729"/>
            <a:ext cx="1700927" cy="569240"/>
          </a:xfrm>
          <a:prstGeom prst="rect">
            <a:avLst/>
          </a:prstGeom>
        </p:spPr>
        <p:txBody>
          <a:bodyPr/>
          <a:lstStyle/>
          <a:p>
            <a:fld id="{328FE802-E7CA-43CD-9948-6911144C71A1}" type="slidenum">
              <a:rPr lang="de-DE" smtClean="0"/>
              <a:t>‹Nr.›</a:t>
            </a:fld>
            <a:endParaRPr lang="de-DE"/>
          </a:p>
        </p:txBody>
      </p:sp>
    </p:spTree>
    <p:extLst>
      <p:ext uri="{BB962C8B-B14F-4D97-AF65-F5344CB8AC3E}">
        <p14:creationId xmlns:p14="http://schemas.microsoft.com/office/powerpoint/2010/main" val="83801322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a:xfrm>
            <a:off x="2078910" y="6873789"/>
            <a:ext cx="6520220" cy="2066590"/>
          </a:xfrm>
          <a:prstGeom prst="rect">
            <a:avLst/>
          </a:prstGeom>
        </p:spPr>
        <p:txBody>
          <a:bodyPr/>
          <a:lstStyle/>
          <a:p>
            <a:r>
              <a:rPr lang="de-DE" smtClean="0"/>
              <a:t>Titelmasterformat durch Klicken bearbeiten</a:t>
            </a:r>
            <a:endParaRPr lang="en-US" dirty="0"/>
          </a:p>
        </p:txBody>
      </p:sp>
      <p:sp>
        <p:nvSpPr>
          <p:cNvPr id="3" name="Content Placeholder 2"/>
          <p:cNvSpPr>
            <a:spLocks noGrp="1"/>
          </p:cNvSpPr>
          <p:nvPr>
            <p:ph sz="half" idx="1"/>
          </p:nvPr>
        </p:nvSpPr>
        <p:spPr>
          <a:xfrm>
            <a:off x="519728" y="2846200"/>
            <a:ext cx="3212862" cy="6783857"/>
          </a:xfrm>
          <a:prstGeom prst="rect">
            <a:avLst/>
          </a:prstGeo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Content Placeholder 3"/>
          <p:cNvSpPr>
            <a:spLocks noGrp="1"/>
          </p:cNvSpPr>
          <p:nvPr>
            <p:ph sz="half" idx="2"/>
          </p:nvPr>
        </p:nvSpPr>
        <p:spPr>
          <a:xfrm>
            <a:off x="3827085" y="2846200"/>
            <a:ext cx="3212862" cy="6783857"/>
          </a:xfrm>
          <a:prstGeom prst="rect">
            <a:avLst/>
          </a:prstGeo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Date Placeholder 4"/>
          <p:cNvSpPr>
            <a:spLocks noGrp="1"/>
          </p:cNvSpPr>
          <p:nvPr>
            <p:ph type="dt" sz="half" idx="10"/>
          </p:nvPr>
        </p:nvSpPr>
        <p:spPr>
          <a:xfrm>
            <a:off x="519728" y="9909729"/>
            <a:ext cx="1700927" cy="569240"/>
          </a:xfrm>
          <a:prstGeom prst="rect">
            <a:avLst/>
          </a:prstGeom>
        </p:spPr>
        <p:txBody>
          <a:bodyPr/>
          <a:lstStyle/>
          <a:p>
            <a:fld id="{A4E75DE0-DBCA-4A7D-85FE-FE4D20F5D7D2}" type="datetimeFigureOut">
              <a:rPr lang="de-DE" smtClean="0"/>
              <a:t>06.05.2022</a:t>
            </a:fld>
            <a:endParaRPr lang="de-DE"/>
          </a:p>
        </p:txBody>
      </p:sp>
      <p:sp>
        <p:nvSpPr>
          <p:cNvPr id="6" name="Footer Placeholder 5"/>
          <p:cNvSpPr>
            <a:spLocks noGrp="1"/>
          </p:cNvSpPr>
          <p:nvPr>
            <p:ph type="ftr" sz="quarter" idx="11"/>
          </p:nvPr>
        </p:nvSpPr>
        <p:spPr>
          <a:xfrm>
            <a:off x="2504143" y="9909729"/>
            <a:ext cx="2551390" cy="569240"/>
          </a:xfrm>
          <a:prstGeom prst="rect">
            <a:avLst/>
          </a:prstGeom>
        </p:spPr>
        <p:txBody>
          <a:bodyPr/>
          <a:lstStyle/>
          <a:p>
            <a:endParaRPr lang="de-DE"/>
          </a:p>
        </p:txBody>
      </p:sp>
      <p:sp>
        <p:nvSpPr>
          <p:cNvPr id="7" name="Slide Number Placeholder 6"/>
          <p:cNvSpPr>
            <a:spLocks noGrp="1"/>
          </p:cNvSpPr>
          <p:nvPr>
            <p:ph type="sldNum" sz="quarter" idx="12"/>
          </p:nvPr>
        </p:nvSpPr>
        <p:spPr>
          <a:xfrm>
            <a:off x="5339020" y="9909729"/>
            <a:ext cx="1700927" cy="569240"/>
          </a:xfrm>
          <a:prstGeom prst="rect">
            <a:avLst/>
          </a:prstGeom>
        </p:spPr>
        <p:txBody>
          <a:bodyPr/>
          <a:lstStyle/>
          <a:p>
            <a:fld id="{328FE802-E7CA-43CD-9948-6911144C71A1}" type="slidenum">
              <a:rPr lang="de-DE" smtClean="0"/>
              <a:t>‹Nr.›</a:t>
            </a:fld>
            <a:endParaRPr lang="de-DE"/>
          </a:p>
        </p:txBody>
      </p:sp>
    </p:spTree>
    <p:extLst>
      <p:ext uri="{BB962C8B-B14F-4D97-AF65-F5344CB8AC3E}">
        <p14:creationId xmlns:p14="http://schemas.microsoft.com/office/powerpoint/2010/main" val="3026920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a:prstGeom prst="rect">
            <a:avLst/>
          </a:prstGeom>
        </p:spPr>
        <p:txBody>
          <a:bodyPr/>
          <a:lstStyle/>
          <a:p>
            <a:r>
              <a:rPr lang="de-DE" smtClean="0"/>
              <a:t>Titelmasterformat durch Klicken bearbeiten</a:t>
            </a:r>
            <a:endParaRPr lang="en-US" dirty="0"/>
          </a:p>
        </p:txBody>
      </p:sp>
      <p:sp>
        <p:nvSpPr>
          <p:cNvPr id="3" name="Text Placeholder 2"/>
          <p:cNvSpPr>
            <a:spLocks noGrp="1"/>
          </p:cNvSpPr>
          <p:nvPr>
            <p:ph type="body" idx="1"/>
          </p:nvPr>
        </p:nvSpPr>
        <p:spPr>
          <a:xfrm>
            <a:off x="520713" y="2620980"/>
            <a:ext cx="3198096" cy="1284502"/>
          </a:xfrm>
          <a:prstGeom prst="rect">
            <a:avLst/>
          </a:prstGeo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de-DE" smtClean="0"/>
              <a:t>Formatvorlagen des Textmasters bearbeiten</a:t>
            </a:r>
          </a:p>
        </p:txBody>
      </p:sp>
      <p:sp>
        <p:nvSpPr>
          <p:cNvPr id="4" name="Content Placeholder 3"/>
          <p:cNvSpPr>
            <a:spLocks noGrp="1"/>
          </p:cNvSpPr>
          <p:nvPr>
            <p:ph sz="half" idx="2"/>
          </p:nvPr>
        </p:nvSpPr>
        <p:spPr>
          <a:xfrm>
            <a:off x="520713" y="3905482"/>
            <a:ext cx="3198096" cy="5744375"/>
          </a:xfrm>
          <a:prstGeom prst="rect">
            <a:avLst/>
          </a:prstGeo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Text Placeholder 4"/>
          <p:cNvSpPr>
            <a:spLocks noGrp="1"/>
          </p:cNvSpPr>
          <p:nvPr>
            <p:ph type="body" sz="quarter" idx="3"/>
          </p:nvPr>
        </p:nvSpPr>
        <p:spPr>
          <a:xfrm>
            <a:off x="3827086" y="2620980"/>
            <a:ext cx="3213847" cy="1284502"/>
          </a:xfrm>
          <a:prstGeom prst="rect">
            <a:avLst/>
          </a:prstGeo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de-DE" smtClean="0"/>
              <a:t>Formatvorlagen des Textmasters bearbeiten</a:t>
            </a:r>
          </a:p>
        </p:txBody>
      </p:sp>
      <p:sp>
        <p:nvSpPr>
          <p:cNvPr id="6" name="Content Placeholder 5"/>
          <p:cNvSpPr>
            <a:spLocks noGrp="1"/>
          </p:cNvSpPr>
          <p:nvPr>
            <p:ph sz="quarter" idx="4"/>
          </p:nvPr>
        </p:nvSpPr>
        <p:spPr>
          <a:xfrm>
            <a:off x="3827086" y="3905482"/>
            <a:ext cx="3213847" cy="5744375"/>
          </a:xfrm>
          <a:prstGeom prst="rect">
            <a:avLst/>
          </a:prstGeo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e Placeholder 6"/>
          <p:cNvSpPr>
            <a:spLocks noGrp="1"/>
          </p:cNvSpPr>
          <p:nvPr>
            <p:ph type="dt" sz="half" idx="10"/>
          </p:nvPr>
        </p:nvSpPr>
        <p:spPr>
          <a:xfrm>
            <a:off x="519728" y="9909729"/>
            <a:ext cx="1700927" cy="569240"/>
          </a:xfrm>
          <a:prstGeom prst="rect">
            <a:avLst/>
          </a:prstGeom>
        </p:spPr>
        <p:txBody>
          <a:bodyPr/>
          <a:lstStyle/>
          <a:p>
            <a:fld id="{A4E75DE0-DBCA-4A7D-85FE-FE4D20F5D7D2}" type="datetimeFigureOut">
              <a:rPr lang="de-DE" smtClean="0"/>
              <a:t>06.05.2022</a:t>
            </a:fld>
            <a:endParaRPr lang="de-DE"/>
          </a:p>
        </p:txBody>
      </p:sp>
      <p:sp>
        <p:nvSpPr>
          <p:cNvPr id="8" name="Footer Placeholder 7"/>
          <p:cNvSpPr>
            <a:spLocks noGrp="1"/>
          </p:cNvSpPr>
          <p:nvPr>
            <p:ph type="ftr" sz="quarter" idx="11"/>
          </p:nvPr>
        </p:nvSpPr>
        <p:spPr>
          <a:xfrm>
            <a:off x="2504143" y="9909729"/>
            <a:ext cx="2551390" cy="569240"/>
          </a:xfrm>
          <a:prstGeom prst="rect">
            <a:avLst/>
          </a:prstGeom>
        </p:spPr>
        <p:txBody>
          <a:bodyPr/>
          <a:lstStyle/>
          <a:p>
            <a:endParaRPr lang="de-DE"/>
          </a:p>
        </p:txBody>
      </p:sp>
      <p:sp>
        <p:nvSpPr>
          <p:cNvPr id="9" name="Slide Number Placeholder 8"/>
          <p:cNvSpPr>
            <a:spLocks noGrp="1"/>
          </p:cNvSpPr>
          <p:nvPr>
            <p:ph type="sldNum" sz="quarter" idx="12"/>
          </p:nvPr>
        </p:nvSpPr>
        <p:spPr>
          <a:xfrm>
            <a:off x="5339020" y="9909729"/>
            <a:ext cx="1700927" cy="569240"/>
          </a:xfrm>
          <a:prstGeom prst="rect">
            <a:avLst/>
          </a:prstGeom>
        </p:spPr>
        <p:txBody>
          <a:bodyPr/>
          <a:lstStyle/>
          <a:p>
            <a:fld id="{328FE802-E7CA-43CD-9948-6911144C71A1}" type="slidenum">
              <a:rPr lang="de-DE" smtClean="0"/>
              <a:t>‹Nr.›</a:t>
            </a:fld>
            <a:endParaRPr lang="de-DE"/>
          </a:p>
        </p:txBody>
      </p:sp>
    </p:spTree>
    <p:extLst>
      <p:ext uri="{BB962C8B-B14F-4D97-AF65-F5344CB8AC3E}">
        <p14:creationId xmlns:p14="http://schemas.microsoft.com/office/powerpoint/2010/main" val="282684438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a:xfrm>
            <a:off x="2078910" y="6873789"/>
            <a:ext cx="6520220" cy="2066590"/>
          </a:xfrm>
          <a:prstGeom prst="rect">
            <a:avLst/>
          </a:prstGeom>
        </p:spPr>
        <p:txBody>
          <a:bodyPr/>
          <a:lstStyle/>
          <a:p>
            <a:r>
              <a:rPr lang="de-DE" smtClean="0"/>
              <a:t>Titelmasterformat durch Klicken bearbeiten</a:t>
            </a:r>
            <a:endParaRPr lang="en-US" dirty="0"/>
          </a:p>
        </p:txBody>
      </p:sp>
      <p:sp>
        <p:nvSpPr>
          <p:cNvPr id="3" name="Date Placeholder 2"/>
          <p:cNvSpPr>
            <a:spLocks noGrp="1"/>
          </p:cNvSpPr>
          <p:nvPr>
            <p:ph type="dt" sz="half" idx="10"/>
          </p:nvPr>
        </p:nvSpPr>
        <p:spPr>
          <a:xfrm>
            <a:off x="519728" y="9909729"/>
            <a:ext cx="1700927" cy="569240"/>
          </a:xfrm>
          <a:prstGeom prst="rect">
            <a:avLst/>
          </a:prstGeom>
        </p:spPr>
        <p:txBody>
          <a:bodyPr/>
          <a:lstStyle/>
          <a:p>
            <a:fld id="{A4E75DE0-DBCA-4A7D-85FE-FE4D20F5D7D2}" type="datetimeFigureOut">
              <a:rPr lang="de-DE" smtClean="0"/>
              <a:t>06.05.2022</a:t>
            </a:fld>
            <a:endParaRPr lang="de-DE"/>
          </a:p>
        </p:txBody>
      </p:sp>
      <p:sp>
        <p:nvSpPr>
          <p:cNvPr id="4" name="Footer Placeholder 3"/>
          <p:cNvSpPr>
            <a:spLocks noGrp="1"/>
          </p:cNvSpPr>
          <p:nvPr>
            <p:ph type="ftr" sz="quarter" idx="11"/>
          </p:nvPr>
        </p:nvSpPr>
        <p:spPr>
          <a:xfrm>
            <a:off x="2504143" y="9909729"/>
            <a:ext cx="2551390" cy="569240"/>
          </a:xfrm>
          <a:prstGeom prst="rect">
            <a:avLst/>
          </a:prstGeom>
        </p:spPr>
        <p:txBody>
          <a:bodyPr/>
          <a:lstStyle/>
          <a:p>
            <a:endParaRPr lang="de-DE"/>
          </a:p>
        </p:txBody>
      </p:sp>
      <p:sp>
        <p:nvSpPr>
          <p:cNvPr id="5" name="Slide Number Placeholder 4"/>
          <p:cNvSpPr>
            <a:spLocks noGrp="1"/>
          </p:cNvSpPr>
          <p:nvPr>
            <p:ph type="sldNum" sz="quarter" idx="12"/>
          </p:nvPr>
        </p:nvSpPr>
        <p:spPr>
          <a:xfrm>
            <a:off x="5339020" y="9909729"/>
            <a:ext cx="1700927" cy="569240"/>
          </a:xfrm>
          <a:prstGeom prst="rect">
            <a:avLst/>
          </a:prstGeom>
        </p:spPr>
        <p:txBody>
          <a:bodyPr/>
          <a:lstStyle/>
          <a:p>
            <a:fld id="{328FE802-E7CA-43CD-9948-6911144C71A1}" type="slidenum">
              <a:rPr lang="de-DE" smtClean="0"/>
              <a:t>‹Nr.›</a:t>
            </a:fld>
            <a:endParaRPr lang="de-DE"/>
          </a:p>
        </p:txBody>
      </p:sp>
    </p:spTree>
    <p:extLst>
      <p:ext uri="{BB962C8B-B14F-4D97-AF65-F5344CB8AC3E}">
        <p14:creationId xmlns:p14="http://schemas.microsoft.com/office/powerpoint/2010/main" val="8753737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19728" y="9909729"/>
            <a:ext cx="1700927" cy="569240"/>
          </a:xfrm>
          <a:prstGeom prst="rect">
            <a:avLst/>
          </a:prstGeom>
        </p:spPr>
        <p:txBody>
          <a:bodyPr/>
          <a:lstStyle/>
          <a:p>
            <a:fld id="{A4E75DE0-DBCA-4A7D-85FE-FE4D20F5D7D2}" type="datetimeFigureOut">
              <a:rPr lang="de-DE" smtClean="0"/>
              <a:t>06.05.2022</a:t>
            </a:fld>
            <a:endParaRPr lang="de-DE"/>
          </a:p>
        </p:txBody>
      </p:sp>
      <p:sp>
        <p:nvSpPr>
          <p:cNvPr id="3" name="Footer Placeholder 2"/>
          <p:cNvSpPr>
            <a:spLocks noGrp="1"/>
          </p:cNvSpPr>
          <p:nvPr>
            <p:ph type="ftr" sz="quarter" idx="11"/>
          </p:nvPr>
        </p:nvSpPr>
        <p:spPr>
          <a:xfrm>
            <a:off x="2504143" y="9909729"/>
            <a:ext cx="2551390" cy="569240"/>
          </a:xfrm>
          <a:prstGeom prst="rect">
            <a:avLst/>
          </a:prstGeom>
        </p:spPr>
        <p:txBody>
          <a:bodyPr/>
          <a:lstStyle/>
          <a:p>
            <a:endParaRPr lang="de-DE"/>
          </a:p>
        </p:txBody>
      </p:sp>
      <p:sp>
        <p:nvSpPr>
          <p:cNvPr id="4" name="Slide Number Placeholder 3"/>
          <p:cNvSpPr>
            <a:spLocks noGrp="1"/>
          </p:cNvSpPr>
          <p:nvPr>
            <p:ph type="sldNum" sz="quarter" idx="12"/>
          </p:nvPr>
        </p:nvSpPr>
        <p:spPr>
          <a:xfrm>
            <a:off x="5339020" y="9909729"/>
            <a:ext cx="1700927" cy="569240"/>
          </a:xfrm>
          <a:prstGeom prst="rect">
            <a:avLst/>
          </a:prstGeom>
        </p:spPr>
        <p:txBody>
          <a:bodyPr/>
          <a:lstStyle/>
          <a:p>
            <a:fld id="{328FE802-E7CA-43CD-9948-6911144C71A1}" type="slidenum">
              <a:rPr lang="de-DE" smtClean="0"/>
              <a:t>‹Nr.›</a:t>
            </a:fld>
            <a:endParaRPr lang="de-DE"/>
          </a:p>
        </p:txBody>
      </p:sp>
    </p:spTree>
    <p:extLst>
      <p:ext uri="{BB962C8B-B14F-4D97-AF65-F5344CB8AC3E}">
        <p14:creationId xmlns:p14="http://schemas.microsoft.com/office/powerpoint/2010/main" val="3175400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a:prstGeom prst="rect">
            <a:avLst/>
          </a:prstGeom>
        </p:spPr>
        <p:txBody>
          <a:bodyPr anchor="b"/>
          <a:lstStyle>
            <a:lvl1pPr>
              <a:defRPr sz="2645"/>
            </a:lvl1pPr>
          </a:lstStyle>
          <a:p>
            <a:r>
              <a:rPr lang="de-DE" smtClean="0"/>
              <a:t>Titelmasterformat durch Klicken bearbeiten</a:t>
            </a:r>
            <a:endParaRPr lang="en-US" dirty="0"/>
          </a:p>
        </p:txBody>
      </p:sp>
      <p:sp>
        <p:nvSpPr>
          <p:cNvPr id="3" name="Content Placeholder 2"/>
          <p:cNvSpPr>
            <a:spLocks noGrp="1"/>
          </p:cNvSpPr>
          <p:nvPr>
            <p:ph idx="1"/>
          </p:nvPr>
        </p:nvSpPr>
        <p:spPr>
          <a:xfrm>
            <a:off x="3213847" y="1539425"/>
            <a:ext cx="3827085" cy="7598117"/>
          </a:xfrm>
          <a:prstGeom prst="rect">
            <a:avLst/>
          </a:prstGeo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Text Placeholder 3"/>
          <p:cNvSpPr>
            <a:spLocks noGrp="1"/>
          </p:cNvSpPr>
          <p:nvPr>
            <p:ph type="body" sz="half" idx="2"/>
          </p:nvPr>
        </p:nvSpPr>
        <p:spPr>
          <a:xfrm>
            <a:off x="520712" y="3207544"/>
            <a:ext cx="2438192" cy="5942372"/>
          </a:xfrm>
          <a:prstGeom prst="rect">
            <a:avLst/>
          </a:prstGeo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de-DE" smtClean="0"/>
              <a:t>Formatvorlagen des Textmasters bearbeiten</a:t>
            </a:r>
          </a:p>
        </p:txBody>
      </p:sp>
      <p:sp>
        <p:nvSpPr>
          <p:cNvPr id="5" name="Date Placeholder 4"/>
          <p:cNvSpPr>
            <a:spLocks noGrp="1"/>
          </p:cNvSpPr>
          <p:nvPr>
            <p:ph type="dt" sz="half" idx="10"/>
          </p:nvPr>
        </p:nvSpPr>
        <p:spPr>
          <a:xfrm>
            <a:off x="519728" y="9909729"/>
            <a:ext cx="1700927" cy="569240"/>
          </a:xfrm>
          <a:prstGeom prst="rect">
            <a:avLst/>
          </a:prstGeom>
        </p:spPr>
        <p:txBody>
          <a:bodyPr/>
          <a:lstStyle/>
          <a:p>
            <a:fld id="{A4E75DE0-DBCA-4A7D-85FE-FE4D20F5D7D2}" type="datetimeFigureOut">
              <a:rPr lang="de-DE" smtClean="0"/>
              <a:t>06.05.2022</a:t>
            </a:fld>
            <a:endParaRPr lang="de-DE"/>
          </a:p>
        </p:txBody>
      </p:sp>
      <p:sp>
        <p:nvSpPr>
          <p:cNvPr id="6" name="Footer Placeholder 5"/>
          <p:cNvSpPr>
            <a:spLocks noGrp="1"/>
          </p:cNvSpPr>
          <p:nvPr>
            <p:ph type="ftr" sz="quarter" idx="11"/>
          </p:nvPr>
        </p:nvSpPr>
        <p:spPr>
          <a:xfrm>
            <a:off x="2504143" y="9909729"/>
            <a:ext cx="2551390" cy="569240"/>
          </a:xfrm>
          <a:prstGeom prst="rect">
            <a:avLst/>
          </a:prstGeom>
        </p:spPr>
        <p:txBody>
          <a:bodyPr/>
          <a:lstStyle/>
          <a:p>
            <a:endParaRPr lang="de-DE"/>
          </a:p>
        </p:txBody>
      </p:sp>
      <p:sp>
        <p:nvSpPr>
          <p:cNvPr id="7" name="Slide Number Placeholder 6"/>
          <p:cNvSpPr>
            <a:spLocks noGrp="1"/>
          </p:cNvSpPr>
          <p:nvPr>
            <p:ph type="sldNum" sz="quarter" idx="12"/>
          </p:nvPr>
        </p:nvSpPr>
        <p:spPr>
          <a:xfrm>
            <a:off x="5339020" y="9909729"/>
            <a:ext cx="1700927" cy="569240"/>
          </a:xfrm>
          <a:prstGeom prst="rect">
            <a:avLst/>
          </a:prstGeom>
        </p:spPr>
        <p:txBody>
          <a:bodyPr/>
          <a:lstStyle/>
          <a:p>
            <a:fld id="{328FE802-E7CA-43CD-9948-6911144C71A1}" type="slidenum">
              <a:rPr lang="de-DE" smtClean="0"/>
              <a:t>‹Nr.›</a:t>
            </a:fld>
            <a:endParaRPr lang="de-DE"/>
          </a:p>
        </p:txBody>
      </p:sp>
      <p:pic>
        <p:nvPicPr>
          <p:cNvPr id="8" name="Grafik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37"/>
            <a:ext cx="7559916" cy="10690575"/>
          </a:xfrm>
          <a:prstGeom prst="rect">
            <a:avLst/>
          </a:prstGeom>
        </p:spPr>
      </p:pic>
    </p:spTree>
    <p:extLst>
      <p:ext uri="{BB962C8B-B14F-4D97-AF65-F5344CB8AC3E}">
        <p14:creationId xmlns:p14="http://schemas.microsoft.com/office/powerpoint/2010/main" val="2438196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519113" y="569913"/>
            <a:ext cx="6521450" cy="2065337"/>
          </a:xfrm>
          <a:prstGeom prst="rect">
            <a:avLst/>
          </a:prstGeom>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a:xfrm>
            <a:off x="519728" y="9909729"/>
            <a:ext cx="1700927" cy="569240"/>
          </a:xfrm>
          <a:prstGeom prst="rect">
            <a:avLst/>
          </a:prstGeom>
        </p:spPr>
        <p:txBody>
          <a:bodyPr/>
          <a:lstStyle/>
          <a:p>
            <a:fld id="{A4E75DE0-DBCA-4A7D-85FE-FE4D20F5D7D2}" type="datetimeFigureOut">
              <a:rPr lang="de-DE" smtClean="0"/>
              <a:t>06.05.2022</a:t>
            </a:fld>
            <a:endParaRPr lang="de-DE"/>
          </a:p>
        </p:txBody>
      </p:sp>
      <p:sp>
        <p:nvSpPr>
          <p:cNvPr id="4" name="Fußzeilenplatzhalter 3"/>
          <p:cNvSpPr>
            <a:spLocks noGrp="1"/>
          </p:cNvSpPr>
          <p:nvPr>
            <p:ph type="ftr" sz="quarter" idx="11"/>
          </p:nvPr>
        </p:nvSpPr>
        <p:spPr>
          <a:xfrm>
            <a:off x="2504143" y="9909729"/>
            <a:ext cx="2551390" cy="569240"/>
          </a:xfrm>
          <a:prstGeom prst="rect">
            <a:avLst/>
          </a:prstGeom>
        </p:spPr>
        <p:txBody>
          <a:bodyPr/>
          <a:lstStyle/>
          <a:p>
            <a:endParaRPr lang="de-DE"/>
          </a:p>
        </p:txBody>
      </p:sp>
      <p:sp>
        <p:nvSpPr>
          <p:cNvPr id="5" name="Foliennummernplatzhalter 4"/>
          <p:cNvSpPr>
            <a:spLocks noGrp="1"/>
          </p:cNvSpPr>
          <p:nvPr>
            <p:ph type="sldNum" sz="quarter" idx="12"/>
          </p:nvPr>
        </p:nvSpPr>
        <p:spPr>
          <a:xfrm>
            <a:off x="5339020" y="9909729"/>
            <a:ext cx="1700927" cy="569240"/>
          </a:xfrm>
          <a:prstGeom prst="rect">
            <a:avLst/>
          </a:prstGeom>
        </p:spPr>
        <p:txBody>
          <a:bodyPr/>
          <a:lstStyle/>
          <a:p>
            <a:fld id="{328FE802-E7CA-43CD-9948-6911144C71A1}" type="slidenum">
              <a:rPr lang="de-DE" smtClean="0"/>
              <a:t>‹Nr.›</a:t>
            </a:fld>
            <a:endParaRPr lang="de-DE"/>
          </a:p>
        </p:txBody>
      </p:sp>
    </p:spTree>
    <p:extLst>
      <p:ext uri="{BB962C8B-B14F-4D97-AF65-F5344CB8AC3E}">
        <p14:creationId xmlns:p14="http://schemas.microsoft.com/office/powerpoint/2010/main" val="38801584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519113" y="569913"/>
            <a:ext cx="6521450" cy="2065337"/>
          </a:xfrm>
          <a:prstGeom prst="rect">
            <a:avLst/>
          </a:prstGeom>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a:xfrm>
            <a:off x="519728" y="9909729"/>
            <a:ext cx="1700927" cy="569240"/>
          </a:xfrm>
          <a:prstGeom prst="rect">
            <a:avLst/>
          </a:prstGeom>
        </p:spPr>
        <p:txBody>
          <a:bodyPr/>
          <a:lstStyle/>
          <a:p>
            <a:fld id="{A4E75DE0-DBCA-4A7D-85FE-FE4D20F5D7D2}" type="datetimeFigureOut">
              <a:rPr lang="de-DE" smtClean="0"/>
              <a:t>06.05.2022</a:t>
            </a:fld>
            <a:endParaRPr lang="de-DE"/>
          </a:p>
        </p:txBody>
      </p:sp>
      <p:sp>
        <p:nvSpPr>
          <p:cNvPr id="4" name="Fußzeilenplatzhalter 3"/>
          <p:cNvSpPr>
            <a:spLocks noGrp="1"/>
          </p:cNvSpPr>
          <p:nvPr>
            <p:ph type="ftr" sz="quarter" idx="11"/>
          </p:nvPr>
        </p:nvSpPr>
        <p:spPr>
          <a:xfrm>
            <a:off x="2504143" y="9909729"/>
            <a:ext cx="2551390" cy="569240"/>
          </a:xfrm>
          <a:prstGeom prst="rect">
            <a:avLst/>
          </a:prstGeom>
        </p:spPr>
        <p:txBody>
          <a:bodyPr/>
          <a:lstStyle/>
          <a:p>
            <a:endParaRPr lang="de-DE"/>
          </a:p>
        </p:txBody>
      </p:sp>
      <p:sp>
        <p:nvSpPr>
          <p:cNvPr id="5" name="Foliennummernplatzhalter 4"/>
          <p:cNvSpPr>
            <a:spLocks noGrp="1"/>
          </p:cNvSpPr>
          <p:nvPr>
            <p:ph type="sldNum" sz="quarter" idx="12"/>
          </p:nvPr>
        </p:nvSpPr>
        <p:spPr>
          <a:xfrm>
            <a:off x="5339020" y="9909729"/>
            <a:ext cx="1700927" cy="569240"/>
          </a:xfrm>
          <a:prstGeom prst="rect">
            <a:avLst/>
          </a:prstGeom>
        </p:spPr>
        <p:txBody>
          <a:bodyPr/>
          <a:lstStyle/>
          <a:p>
            <a:fld id="{328FE802-E7CA-43CD-9948-6911144C71A1}" type="slidenum">
              <a:rPr lang="de-DE" smtClean="0"/>
              <a:t>‹Nr.›</a:t>
            </a:fld>
            <a:endParaRPr lang="de-DE"/>
          </a:p>
        </p:txBody>
      </p:sp>
    </p:spTree>
    <p:extLst>
      <p:ext uri="{BB962C8B-B14F-4D97-AF65-F5344CB8AC3E}">
        <p14:creationId xmlns:p14="http://schemas.microsoft.com/office/powerpoint/2010/main" val="11990654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a:prstGeom prst="rect">
            <a:avLst/>
          </a:prstGeom>
        </p:spPr>
        <p:txBody>
          <a:bodyPr anchor="b"/>
          <a:lstStyle>
            <a:lvl1pPr>
              <a:defRPr sz="2645"/>
            </a:lvl1pPr>
          </a:lstStyle>
          <a:p>
            <a:r>
              <a:rPr lang="de-DE" smtClean="0"/>
              <a:t>Titelmasterformat durch Klicken bearbeiten</a:t>
            </a:r>
            <a:endParaRPr lang="en-US" dirty="0"/>
          </a:p>
        </p:txBody>
      </p:sp>
      <p:sp>
        <p:nvSpPr>
          <p:cNvPr id="3" name="Picture Placeholder 2"/>
          <p:cNvSpPr>
            <a:spLocks noGrp="1" noChangeAspect="1"/>
          </p:cNvSpPr>
          <p:nvPr>
            <p:ph type="pic" idx="1"/>
          </p:nvPr>
        </p:nvSpPr>
        <p:spPr>
          <a:xfrm>
            <a:off x="3213847" y="1539425"/>
            <a:ext cx="3827085" cy="7598117"/>
          </a:xfrm>
          <a:prstGeom prst="rect">
            <a:avLst/>
          </a:prstGeo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de-DE" smtClean="0"/>
              <a:t>Bild durch Klicken auf Symbol hinzufügen</a:t>
            </a:r>
            <a:endParaRPr lang="en-US" dirty="0"/>
          </a:p>
        </p:txBody>
      </p:sp>
      <p:sp>
        <p:nvSpPr>
          <p:cNvPr id="4" name="Text Placeholder 3"/>
          <p:cNvSpPr>
            <a:spLocks noGrp="1"/>
          </p:cNvSpPr>
          <p:nvPr>
            <p:ph type="body" sz="half" idx="2"/>
          </p:nvPr>
        </p:nvSpPr>
        <p:spPr>
          <a:xfrm>
            <a:off x="520712" y="3207544"/>
            <a:ext cx="2438192" cy="5942372"/>
          </a:xfrm>
          <a:prstGeom prst="rect">
            <a:avLst/>
          </a:prstGeo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de-DE" smtClean="0"/>
              <a:t>Formatvorlagen des Textmasters bearbeiten</a:t>
            </a:r>
          </a:p>
        </p:txBody>
      </p:sp>
      <p:sp>
        <p:nvSpPr>
          <p:cNvPr id="5" name="Date Placeholder 4"/>
          <p:cNvSpPr>
            <a:spLocks noGrp="1"/>
          </p:cNvSpPr>
          <p:nvPr>
            <p:ph type="dt" sz="half" idx="10"/>
          </p:nvPr>
        </p:nvSpPr>
        <p:spPr>
          <a:xfrm>
            <a:off x="519728" y="9909729"/>
            <a:ext cx="1700927" cy="569240"/>
          </a:xfrm>
          <a:prstGeom prst="rect">
            <a:avLst/>
          </a:prstGeom>
        </p:spPr>
        <p:txBody>
          <a:bodyPr/>
          <a:lstStyle/>
          <a:p>
            <a:fld id="{A4E75DE0-DBCA-4A7D-85FE-FE4D20F5D7D2}" type="datetimeFigureOut">
              <a:rPr lang="de-DE" smtClean="0"/>
              <a:t>06.05.2022</a:t>
            </a:fld>
            <a:endParaRPr lang="de-DE"/>
          </a:p>
        </p:txBody>
      </p:sp>
      <p:sp>
        <p:nvSpPr>
          <p:cNvPr id="6" name="Footer Placeholder 5"/>
          <p:cNvSpPr>
            <a:spLocks noGrp="1"/>
          </p:cNvSpPr>
          <p:nvPr>
            <p:ph type="ftr" sz="quarter" idx="11"/>
          </p:nvPr>
        </p:nvSpPr>
        <p:spPr>
          <a:xfrm>
            <a:off x="2504143" y="9909729"/>
            <a:ext cx="2551390" cy="569240"/>
          </a:xfrm>
          <a:prstGeom prst="rect">
            <a:avLst/>
          </a:prstGeom>
        </p:spPr>
        <p:txBody>
          <a:bodyPr/>
          <a:lstStyle/>
          <a:p>
            <a:endParaRPr lang="de-DE"/>
          </a:p>
        </p:txBody>
      </p:sp>
      <p:sp>
        <p:nvSpPr>
          <p:cNvPr id="7" name="Slide Number Placeholder 6"/>
          <p:cNvSpPr>
            <a:spLocks noGrp="1"/>
          </p:cNvSpPr>
          <p:nvPr>
            <p:ph type="sldNum" sz="quarter" idx="12"/>
          </p:nvPr>
        </p:nvSpPr>
        <p:spPr>
          <a:xfrm>
            <a:off x="5339020" y="9909729"/>
            <a:ext cx="1700927" cy="569240"/>
          </a:xfrm>
          <a:prstGeom prst="rect">
            <a:avLst/>
          </a:prstGeom>
        </p:spPr>
        <p:txBody>
          <a:bodyPr/>
          <a:lstStyle/>
          <a:p>
            <a:fld id="{328FE802-E7CA-43CD-9948-6911144C71A1}" type="slidenum">
              <a:rPr lang="de-DE" smtClean="0"/>
              <a:t>‹Nr.›</a:t>
            </a:fld>
            <a:endParaRPr lang="de-DE"/>
          </a:p>
        </p:txBody>
      </p:sp>
    </p:spTree>
    <p:extLst>
      <p:ext uri="{BB962C8B-B14F-4D97-AF65-F5344CB8AC3E}">
        <p14:creationId xmlns:p14="http://schemas.microsoft.com/office/powerpoint/2010/main" val="38827877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a:xfrm>
            <a:off x="2078910" y="6873789"/>
            <a:ext cx="6520220" cy="2066590"/>
          </a:xfrm>
          <a:prstGeom prst="rect">
            <a:avLst/>
          </a:prstGeom>
        </p:spPr>
        <p:txBody>
          <a:bodyPr/>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5508093" y="6275200"/>
            <a:ext cx="6520220" cy="6783857"/>
          </a:xfrm>
          <a:prstGeom prst="rect">
            <a:avLst/>
          </a:prstGeom>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a:xfrm>
            <a:off x="519728" y="9909729"/>
            <a:ext cx="1700927" cy="569240"/>
          </a:xfrm>
          <a:prstGeom prst="rect">
            <a:avLst/>
          </a:prstGeom>
        </p:spPr>
        <p:txBody>
          <a:bodyPr/>
          <a:lstStyle/>
          <a:p>
            <a:fld id="{A4E75DE0-DBCA-4A7D-85FE-FE4D20F5D7D2}" type="datetimeFigureOut">
              <a:rPr lang="de-DE" smtClean="0"/>
              <a:t>06.05.2022</a:t>
            </a:fld>
            <a:endParaRPr lang="de-DE"/>
          </a:p>
        </p:txBody>
      </p:sp>
      <p:sp>
        <p:nvSpPr>
          <p:cNvPr id="5" name="Footer Placeholder 4"/>
          <p:cNvSpPr>
            <a:spLocks noGrp="1"/>
          </p:cNvSpPr>
          <p:nvPr>
            <p:ph type="ftr" sz="quarter" idx="11"/>
          </p:nvPr>
        </p:nvSpPr>
        <p:spPr>
          <a:xfrm>
            <a:off x="2504143" y="9909729"/>
            <a:ext cx="2551390" cy="569240"/>
          </a:xfrm>
          <a:prstGeom prst="rect">
            <a:avLst/>
          </a:prstGeom>
        </p:spPr>
        <p:txBody>
          <a:bodyPr/>
          <a:lstStyle/>
          <a:p>
            <a:endParaRPr lang="de-DE"/>
          </a:p>
        </p:txBody>
      </p:sp>
      <p:sp>
        <p:nvSpPr>
          <p:cNvPr id="6" name="Slide Number Placeholder 5"/>
          <p:cNvSpPr>
            <a:spLocks noGrp="1"/>
          </p:cNvSpPr>
          <p:nvPr>
            <p:ph type="sldNum" sz="quarter" idx="12"/>
          </p:nvPr>
        </p:nvSpPr>
        <p:spPr>
          <a:xfrm>
            <a:off x="5339020" y="9909729"/>
            <a:ext cx="1700927" cy="569240"/>
          </a:xfrm>
          <a:prstGeom prst="rect">
            <a:avLst/>
          </a:prstGeom>
        </p:spPr>
        <p:txBody>
          <a:bodyPr/>
          <a:lstStyle/>
          <a:p>
            <a:fld id="{328FE802-E7CA-43CD-9948-6911144C71A1}" type="slidenum">
              <a:rPr lang="de-DE" smtClean="0"/>
              <a:t>‹Nr.›</a:t>
            </a:fld>
            <a:endParaRPr lang="de-DE"/>
          </a:p>
        </p:txBody>
      </p:sp>
    </p:spTree>
    <p:extLst>
      <p:ext uri="{BB962C8B-B14F-4D97-AF65-F5344CB8AC3E}">
        <p14:creationId xmlns:p14="http://schemas.microsoft.com/office/powerpoint/2010/main" val="15695946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a:prstGeom prst="rect">
            <a:avLst/>
          </a:prstGeom>
        </p:spPr>
        <p:txBody>
          <a:bodyPr vert="eaVert"/>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519728" y="569240"/>
            <a:ext cx="4795669" cy="9060817"/>
          </a:xfrm>
          <a:prstGeom prst="rect">
            <a:avLst/>
          </a:prstGeom>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a:xfrm>
            <a:off x="519728" y="9909729"/>
            <a:ext cx="1700927" cy="569240"/>
          </a:xfrm>
          <a:prstGeom prst="rect">
            <a:avLst/>
          </a:prstGeom>
        </p:spPr>
        <p:txBody>
          <a:bodyPr/>
          <a:lstStyle/>
          <a:p>
            <a:fld id="{A4E75DE0-DBCA-4A7D-85FE-FE4D20F5D7D2}" type="datetimeFigureOut">
              <a:rPr lang="de-DE" smtClean="0"/>
              <a:t>06.05.2022</a:t>
            </a:fld>
            <a:endParaRPr lang="de-DE"/>
          </a:p>
        </p:txBody>
      </p:sp>
      <p:sp>
        <p:nvSpPr>
          <p:cNvPr id="5" name="Footer Placeholder 4"/>
          <p:cNvSpPr>
            <a:spLocks noGrp="1"/>
          </p:cNvSpPr>
          <p:nvPr>
            <p:ph type="ftr" sz="quarter" idx="11"/>
          </p:nvPr>
        </p:nvSpPr>
        <p:spPr>
          <a:xfrm>
            <a:off x="2504143" y="9909729"/>
            <a:ext cx="2551390" cy="569240"/>
          </a:xfrm>
          <a:prstGeom prst="rect">
            <a:avLst/>
          </a:prstGeom>
        </p:spPr>
        <p:txBody>
          <a:bodyPr/>
          <a:lstStyle/>
          <a:p>
            <a:endParaRPr lang="de-DE"/>
          </a:p>
        </p:txBody>
      </p:sp>
      <p:sp>
        <p:nvSpPr>
          <p:cNvPr id="6" name="Slide Number Placeholder 5"/>
          <p:cNvSpPr>
            <a:spLocks noGrp="1"/>
          </p:cNvSpPr>
          <p:nvPr>
            <p:ph type="sldNum" sz="quarter" idx="12"/>
          </p:nvPr>
        </p:nvSpPr>
        <p:spPr>
          <a:xfrm>
            <a:off x="5339020" y="9909729"/>
            <a:ext cx="1700927" cy="569240"/>
          </a:xfrm>
          <a:prstGeom prst="rect">
            <a:avLst/>
          </a:prstGeom>
        </p:spPr>
        <p:txBody>
          <a:bodyPr/>
          <a:lstStyle/>
          <a:p>
            <a:fld id="{328FE802-E7CA-43CD-9948-6911144C71A1}" type="slidenum">
              <a:rPr lang="de-DE" smtClean="0"/>
              <a:t>‹Nr.›</a:t>
            </a:fld>
            <a:endParaRPr lang="de-DE"/>
          </a:p>
        </p:txBody>
      </p:sp>
    </p:spTree>
    <p:extLst>
      <p:ext uri="{BB962C8B-B14F-4D97-AF65-F5344CB8AC3E}">
        <p14:creationId xmlns:p14="http://schemas.microsoft.com/office/powerpoint/2010/main" val="457195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Grafik 6"/>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295133" y="333851"/>
            <a:ext cx="3109804" cy="548243"/>
          </a:xfrm>
          <a:prstGeom prst="rect">
            <a:avLst/>
          </a:prstGeom>
        </p:spPr>
      </p:pic>
      <p:pic>
        <p:nvPicPr>
          <p:cNvPr id="8" name="Grafik 7"/>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280660" y="607835"/>
            <a:ext cx="1882140" cy="235496"/>
          </a:xfrm>
          <a:prstGeom prst="rect">
            <a:avLst/>
          </a:prstGeom>
        </p:spPr>
      </p:pic>
    </p:spTree>
    <p:extLst>
      <p:ext uri="{BB962C8B-B14F-4D97-AF65-F5344CB8AC3E}">
        <p14:creationId xmlns:p14="http://schemas.microsoft.com/office/powerpoint/2010/main" val="984020199"/>
      </p:ext>
    </p:extLst>
  </p:cSld>
  <p:clrMap bg1="lt1" tx1="dk1" bg2="lt2" tx2="dk2" accent1="accent1" accent2="accent2" accent3="accent3" accent4="accent4" accent5="accent5" accent6="accent6" hlink="hlink" folHlink="folHlink"/>
  <p:sldLayoutIdLst>
    <p:sldLayoutId id="2147483661" r:id="rId1"/>
    <p:sldLayoutId id="2147483674" r:id="rId2"/>
    <p:sldLayoutId id="2147483662" r:id="rId3"/>
    <p:sldLayoutId id="2147483663" r:id="rId4"/>
    <p:sldLayoutId id="2147483664" r:id="rId5"/>
    <p:sldLayoutId id="2147483665" r:id="rId6"/>
    <p:sldLayoutId id="2147483666" r:id="rId7"/>
    <p:sldLayoutId id="2147483667" r:id="rId8"/>
    <p:sldLayoutId id="2147483668" r:id="rId9"/>
    <p:sldLayoutId id="2147483672" r:id="rId10"/>
    <p:sldLayoutId id="2147483673" r:id="rId11"/>
    <p:sldLayoutId id="2147483669" r:id="rId12"/>
    <p:sldLayoutId id="2147483670" r:id="rId13"/>
    <p:sldLayoutId id="2147483671" r:id="rId14"/>
  </p:sldLayoutIdLst>
  <p:timing>
    <p:tnLst>
      <p:par>
        <p:cTn id="1" dur="indefinite" restart="never" nodeType="tmRoot"/>
      </p:par>
    </p:tnLst>
  </p:timing>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377967" indent="0" algn="l" defTabSz="755934" rtl="0" eaLnBrk="1" latinLnBrk="0" hangingPunct="1">
        <a:lnSpc>
          <a:spcPct val="90000"/>
        </a:lnSpc>
        <a:spcBef>
          <a:spcPts val="413"/>
        </a:spcBef>
        <a:buFont typeface="Arial" panose="020B0604020202020204" pitchFamily="34" charset="0"/>
        <a:buNone/>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14" userDrawn="1">
          <p15:clr>
            <a:srgbClr val="F26B43"/>
          </p15:clr>
        </p15:guide>
        <p15:guide id="2" pos="4649" userDrawn="1">
          <p15:clr>
            <a:srgbClr val="F26B43"/>
          </p15:clr>
        </p15:guide>
        <p15:guide id="3" pos="2381" userDrawn="1">
          <p15:clr>
            <a:srgbClr val="F26B43"/>
          </p15:clr>
        </p15:guide>
        <p15:guide id="4" orient="horz" pos="261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4"/>
          </p:nvPr>
        </p:nvSpPr>
        <p:spPr/>
        <p:txBody>
          <a:bodyPr/>
          <a:lstStyle/>
          <a:p>
            <a:r>
              <a:rPr lang="de-DE" dirty="0" smtClean="0"/>
              <a:t>Klimaschutzkonzept Gadebusch</a:t>
            </a:r>
            <a:endParaRPr lang="de-DE" dirty="0"/>
          </a:p>
        </p:txBody>
      </p:sp>
      <p:sp>
        <p:nvSpPr>
          <p:cNvPr id="16" name="Textplatzhalter 15"/>
          <p:cNvSpPr>
            <a:spLocks noGrp="1"/>
          </p:cNvSpPr>
          <p:nvPr>
            <p:ph type="body" sz="quarter" idx="15"/>
          </p:nvPr>
        </p:nvSpPr>
        <p:spPr>
          <a:xfrm>
            <a:off x="432000" y="2306431"/>
            <a:ext cx="1193600" cy="1669221"/>
          </a:xfrm>
        </p:spPr>
        <p:txBody>
          <a:bodyPr/>
          <a:lstStyle/>
          <a:p>
            <a:r>
              <a:rPr lang="de-DE" dirty="0" smtClean="0"/>
              <a:t>AUFTRAGGEBER</a:t>
            </a:r>
          </a:p>
          <a:p>
            <a:r>
              <a:rPr lang="de-DE" dirty="0"/>
              <a:t>FERTIGST.</a:t>
            </a:r>
          </a:p>
          <a:p>
            <a:r>
              <a:rPr lang="de-DE" dirty="0" smtClean="0"/>
              <a:t>LEISTUNGEN</a:t>
            </a:r>
            <a:endParaRPr lang="de-DE" dirty="0"/>
          </a:p>
          <a:p>
            <a:endParaRPr lang="de-DE" dirty="0"/>
          </a:p>
        </p:txBody>
      </p:sp>
      <p:sp>
        <p:nvSpPr>
          <p:cNvPr id="17" name="Textplatzhalter 16"/>
          <p:cNvSpPr>
            <a:spLocks noGrp="1"/>
          </p:cNvSpPr>
          <p:nvPr>
            <p:ph type="body" sz="quarter" idx="16"/>
          </p:nvPr>
        </p:nvSpPr>
        <p:spPr>
          <a:xfrm>
            <a:off x="1685233" y="2316507"/>
            <a:ext cx="2034971" cy="2063101"/>
          </a:xfrm>
        </p:spPr>
        <p:txBody>
          <a:bodyPr/>
          <a:lstStyle/>
          <a:p>
            <a:r>
              <a:rPr lang="de-DE" dirty="0" smtClean="0"/>
              <a:t>Stadt Gadebusch</a:t>
            </a:r>
          </a:p>
          <a:p>
            <a:r>
              <a:rPr lang="de-DE" dirty="0"/>
              <a:t>August 2020</a:t>
            </a:r>
          </a:p>
          <a:p>
            <a:pPr>
              <a:spcBef>
                <a:spcPts val="800"/>
              </a:spcBef>
            </a:pPr>
            <a:r>
              <a:rPr lang="de-DE" dirty="0"/>
              <a:t>Integriertes Klimaschutzkonzept </a:t>
            </a:r>
          </a:p>
          <a:p>
            <a:pPr>
              <a:lnSpc>
                <a:spcPct val="100000"/>
              </a:lnSpc>
              <a:spcBef>
                <a:spcPts val="800"/>
              </a:spcBef>
            </a:pPr>
            <a:r>
              <a:rPr lang="de-DE" dirty="0" smtClean="0"/>
              <a:t>Teilkonzept Erneuerbare Energien</a:t>
            </a:r>
          </a:p>
          <a:p>
            <a:pPr>
              <a:lnSpc>
                <a:spcPct val="100000"/>
              </a:lnSpc>
              <a:spcBef>
                <a:spcPts val="800"/>
              </a:spcBef>
            </a:pPr>
            <a:r>
              <a:rPr lang="de-DE" dirty="0" smtClean="0"/>
              <a:t>Teilkonzept Klimaschutz in eignen Liegenschaften und Portfoliomanagement</a:t>
            </a:r>
          </a:p>
        </p:txBody>
      </p:sp>
      <p:sp>
        <p:nvSpPr>
          <p:cNvPr id="18" name="Textplatzhalter 17"/>
          <p:cNvSpPr>
            <a:spLocks noGrp="1"/>
          </p:cNvSpPr>
          <p:nvPr>
            <p:ph type="body" sz="quarter" idx="17"/>
          </p:nvPr>
        </p:nvSpPr>
        <p:spPr>
          <a:xfrm>
            <a:off x="3979154" y="7059094"/>
            <a:ext cx="3260725" cy="3189263"/>
          </a:xfrm>
        </p:spPr>
        <p:txBody>
          <a:bodyPr/>
          <a:lstStyle/>
          <a:p>
            <a:r>
              <a:rPr lang="de-DE" dirty="0" smtClean="0"/>
              <a:t>Die </a:t>
            </a:r>
            <a:r>
              <a:rPr lang="de-DE" dirty="0"/>
              <a:t>Stadt Gadebusch ist </a:t>
            </a:r>
            <a:r>
              <a:rPr lang="de-DE" dirty="0" smtClean="0"/>
              <a:t>bestrebt </a:t>
            </a:r>
            <a:r>
              <a:rPr lang="de-DE" dirty="0"/>
              <a:t>die </a:t>
            </a:r>
            <a:r>
              <a:rPr lang="de-DE" dirty="0" smtClean="0"/>
              <a:t>Reduzierung </a:t>
            </a:r>
            <a:r>
              <a:rPr lang="de-DE" dirty="0"/>
              <a:t>von klimaschädlichen CO</a:t>
            </a:r>
            <a:r>
              <a:rPr lang="de-DE" baseline="-25000" dirty="0"/>
              <a:t>2</a:t>
            </a:r>
            <a:r>
              <a:rPr lang="de-DE" dirty="0"/>
              <a:t>- und Treibhausgasen sowie die Einsparung von Energieverbräuchen voranzutreiben.  </a:t>
            </a:r>
            <a:endParaRPr lang="de-DE" dirty="0" smtClean="0"/>
          </a:p>
          <a:p>
            <a:r>
              <a:rPr lang="de-DE" dirty="0" smtClean="0"/>
              <a:t>Gemeinsam mit dem Klimabeirat wurden konkrete </a:t>
            </a:r>
            <a:r>
              <a:rPr lang="de-DE" dirty="0"/>
              <a:t>klimaschützende Maßnahmen </a:t>
            </a:r>
            <a:r>
              <a:rPr lang="de-DE" dirty="0" smtClean="0"/>
              <a:t>erarbeitet und parallel dazu CO</a:t>
            </a:r>
            <a:r>
              <a:rPr lang="de-DE" baseline="-25000" dirty="0" smtClean="0"/>
              <a:t>2</a:t>
            </a:r>
            <a:r>
              <a:rPr lang="de-DE" dirty="0" smtClean="0"/>
              <a:t>- und Energieeinsparpotenziale für die Stadt errechnet. Die Umsetzung von Maßnahmen soll nun stetig vorangetrieben werden, </a:t>
            </a:r>
            <a:r>
              <a:rPr lang="de-DE" dirty="0"/>
              <a:t>um so einen </a:t>
            </a:r>
            <a:r>
              <a:rPr lang="de-DE" dirty="0" smtClean="0"/>
              <a:t>nachhaltigen und attraktiven Lebensort vor allem auch für </a:t>
            </a:r>
            <a:r>
              <a:rPr lang="de-DE" dirty="0"/>
              <a:t>nachkommende Generationen zu </a:t>
            </a:r>
            <a:r>
              <a:rPr lang="de-DE" dirty="0" smtClean="0"/>
              <a:t>schaffen</a:t>
            </a:r>
            <a:r>
              <a:rPr lang="de-DE" dirty="0"/>
              <a:t>. </a:t>
            </a:r>
            <a:endParaRPr lang="de-DE" dirty="0" smtClean="0"/>
          </a:p>
          <a:p>
            <a:r>
              <a:rPr lang="de-DE" dirty="0" smtClean="0"/>
              <a:t>Unterstützt </a:t>
            </a:r>
            <a:r>
              <a:rPr lang="de-DE" dirty="0"/>
              <a:t>wird die Stadt Gadebusch vom Amt Gadebusch, dem sie angehört. Dieses ist vor allem auch durch die Klimaaktivitäten </a:t>
            </a:r>
            <a:r>
              <a:rPr lang="de-DE" dirty="0" smtClean="0"/>
              <a:t>der </a:t>
            </a:r>
            <a:r>
              <a:rPr lang="de-DE" dirty="0"/>
              <a:t>benachbarten </a:t>
            </a:r>
            <a:r>
              <a:rPr lang="de-DE" dirty="0" smtClean="0"/>
              <a:t>Stadt </a:t>
            </a:r>
            <a:r>
              <a:rPr lang="de-DE" dirty="0"/>
              <a:t>Rehna bestrebt ein gemeinsames und </a:t>
            </a:r>
            <a:r>
              <a:rPr lang="de-DE" dirty="0" smtClean="0"/>
              <a:t>ziel-gerichtetes </a:t>
            </a:r>
            <a:r>
              <a:rPr lang="de-DE" dirty="0"/>
              <a:t>Vorgehen in der Region zu verwirklichen. </a:t>
            </a:r>
          </a:p>
          <a:p>
            <a:r>
              <a:rPr lang="de-DE" dirty="0" smtClean="0"/>
              <a:t>Die Gründung des Klimaschutz- &amp; Energiewende-vereins und die geplante Etablierung eines Klimaschutzmanagers sind dafür ein wichtiger Schritt.</a:t>
            </a:r>
            <a:endParaRPr lang="de-DE" dirty="0"/>
          </a:p>
        </p:txBody>
      </p:sp>
      <p:sp>
        <p:nvSpPr>
          <p:cNvPr id="4" name="Textplatzhalter 3"/>
          <p:cNvSpPr>
            <a:spLocks noGrp="1"/>
          </p:cNvSpPr>
          <p:nvPr>
            <p:ph type="body" sz="quarter" idx="19"/>
          </p:nvPr>
        </p:nvSpPr>
        <p:spPr>
          <a:xfrm>
            <a:off x="350282" y="10158413"/>
            <a:ext cx="5852398" cy="297784"/>
          </a:xfrm>
        </p:spPr>
        <p:txBody>
          <a:bodyPr/>
          <a:lstStyle/>
          <a:p>
            <a:r>
              <a:rPr lang="de-DE" sz="1100" dirty="0" smtClean="0"/>
              <a:t>Ihre Ansprechpartnerin: Dr. Andrea Schüch I   andrea.schuech@lgmv.de  </a:t>
            </a:r>
            <a:r>
              <a:rPr lang="de-DE" sz="1100" dirty="0"/>
              <a:t>I  T 03866 </a:t>
            </a:r>
            <a:r>
              <a:rPr lang="de-DE" sz="1100" dirty="0" smtClean="0"/>
              <a:t>404- 277 </a:t>
            </a:r>
            <a:endParaRPr lang="de-DE" sz="1100" dirty="0"/>
          </a:p>
          <a:p>
            <a:endParaRPr lang="de-DE" dirty="0"/>
          </a:p>
        </p:txBody>
      </p:sp>
      <p:sp>
        <p:nvSpPr>
          <p:cNvPr id="3" name="Textplatzhalter 2"/>
          <p:cNvSpPr>
            <a:spLocks noGrp="1"/>
          </p:cNvSpPr>
          <p:nvPr>
            <p:ph type="body" sz="quarter" idx="18"/>
          </p:nvPr>
        </p:nvSpPr>
        <p:spPr/>
        <p:txBody>
          <a:bodyPr/>
          <a:lstStyle/>
          <a:p>
            <a:pPr lvl="0">
              <a:spcBef>
                <a:spcPts val="0"/>
              </a:spcBef>
            </a:pPr>
            <a:r>
              <a:rPr lang="de-DE" dirty="0" smtClean="0"/>
              <a:t>Erreichung der nationalen Klimaschutzziele in Gadebusch möglich!</a:t>
            </a:r>
            <a:endParaRPr lang="de-DE" dirty="0"/>
          </a:p>
        </p:txBody>
      </p:sp>
      <p:sp>
        <p:nvSpPr>
          <p:cNvPr id="5" name="Textplatzhalter 4"/>
          <p:cNvSpPr>
            <a:spLocks noGrp="1"/>
          </p:cNvSpPr>
          <p:nvPr>
            <p:ph type="body" sz="quarter" idx="20"/>
          </p:nvPr>
        </p:nvSpPr>
        <p:spPr>
          <a:xfrm>
            <a:off x="432000" y="7898582"/>
            <a:ext cx="3106330" cy="407436"/>
          </a:xfrm>
        </p:spPr>
        <p:txBody>
          <a:bodyPr/>
          <a:lstStyle/>
          <a:p>
            <a:r>
              <a:rPr lang="de-DE" b="1" dirty="0"/>
              <a:t>Gründung </a:t>
            </a:r>
            <a:r>
              <a:rPr lang="de-DE" b="1" dirty="0" smtClean="0"/>
              <a:t>des </a:t>
            </a:r>
            <a:r>
              <a:rPr lang="de-DE" b="1" dirty="0"/>
              <a:t>Klimabeirates </a:t>
            </a:r>
            <a:r>
              <a:rPr lang="de-DE" dirty="0"/>
              <a:t>aus Vertreter*innen der Stadt </a:t>
            </a:r>
            <a:r>
              <a:rPr lang="de-DE" dirty="0" smtClean="0"/>
              <a:t>Gadebusch </a:t>
            </a:r>
            <a:endParaRPr lang="de-DE" dirty="0"/>
          </a:p>
          <a:p>
            <a:endParaRPr lang="de-DE" dirty="0"/>
          </a:p>
        </p:txBody>
      </p:sp>
      <p:sp>
        <p:nvSpPr>
          <p:cNvPr id="6" name="Textplatzhalter 5"/>
          <p:cNvSpPr>
            <a:spLocks noGrp="1"/>
          </p:cNvSpPr>
          <p:nvPr>
            <p:ph type="body" sz="quarter" idx="21"/>
          </p:nvPr>
        </p:nvSpPr>
        <p:spPr>
          <a:xfrm>
            <a:off x="432000" y="8417425"/>
            <a:ext cx="3116270" cy="407436"/>
          </a:xfrm>
        </p:spPr>
        <p:txBody>
          <a:bodyPr/>
          <a:lstStyle/>
          <a:p>
            <a:r>
              <a:rPr lang="de-DE" dirty="0" smtClean="0"/>
              <a:t>Gemeinsame Diskussionen – bürgernahe Stadtentwicklung – </a:t>
            </a:r>
            <a:r>
              <a:rPr lang="de-DE" b="1" dirty="0" smtClean="0"/>
              <a:t>nachhaltiger Klimaschutz</a:t>
            </a:r>
            <a:endParaRPr lang="de-DE" b="1" dirty="0"/>
          </a:p>
        </p:txBody>
      </p:sp>
      <p:sp>
        <p:nvSpPr>
          <p:cNvPr id="7" name="Textplatzhalter 6"/>
          <p:cNvSpPr>
            <a:spLocks noGrp="1"/>
          </p:cNvSpPr>
          <p:nvPr>
            <p:ph type="body" sz="quarter" idx="22"/>
          </p:nvPr>
        </p:nvSpPr>
        <p:spPr>
          <a:xfrm>
            <a:off x="432000" y="8905788"/>
            <a:ext cx="3165965" cy="474432"/>
          </a:xfrm>
        </p:spPr>
        <p:txBody>
          <a:bodyPr/>
          <a:lstStyle/>
          <a:p>
            <a:r>
              <a:rPr lang="de-DE" dirty="0" smtClean="0"/>
              <a:t>Grü</a:t>
            </a:r>
            <a:r>
              <a:rPr lang="de-DE" dirty="0"/>
              <a:t>ndung </a:t>
            </a:r>
            <a:r>
              <a:rPr lang="de-DE" dirty="0"/>
              <a:t>d</a:t>
            </a:r>
            <a:r>
              <a:rPr lang="de-DE" dirty="0" smtClean="0"/>
              <a:t>es </a:t>
            </a:r>
            <a:r>
              <a:rPr lang="de-DE" dirty="0" smtClean="0"/>
              <a:t>Vereins</a:t>
            </a:r>
            <a:r>
              <a:rPr lang="de-DE" dirty="0" smtClean="0"/>
              <a:t>: </a:t>
            </a:r>
            <a:r>
              <a:rPr lang="de-DE" b="1" dirty="0" smtClean="0"/>
              <a:t>Klimaschutz- </a:t>
            </a:r>
            <a:r>
              <a:rPr lang="de-DE" b="1" dirty="0"/>
              <a:t>und Energiewendeverein Nordwestmecklenburg </a:t>
            </a:r>
            <a:r>
              <a:rPr lang="de-DE" b="1" dirty="0" smtClean="0"/>
              <a:t>e.V.</a:t>
            </a:r>
            <a:endParaRPr lang="de-DE" b="1" dirty="0"/>
          </a:p>
        </p:txBody>
      </p:sp>
      <p:sp>
        <p:nvSpPr>
          <p:cNvPr id="8" name="Textplatzhalter 7"/>
          <p:cNvSpPr>
            <a:spLocks noGrp="1"/>
          </p:cNvSpPr>
          <p:nvPr>
            <p:ph type="body" sz="quarter" idx="23"/>
          </p:nvPr>
        </p:nvSpPr>
        <p:spPr>
          <a:xfrm>
            <a:off x="431999" y="9447492"/>
            <a:ext cx="3249413" cy="407436"/>
          </a:xfrm>
        </p:spPr>
        <p:txBody>
          <a:bodyPr/>
          <a:lstStyle/>
          <a:p>
            <a:r>
              <a:rPr lang="de-DE" dirty="0"/>
              <a:t>Schaffung der Voraussetzungen zur Beantragung </a:t>
            </a:r>
            <a:r>
              <a:rPr lang="de-DE" dirty="0" smtClean="0"/>
              <a:t>der </a:t>
            </a:r>
            <a:r>
              <a:rPr lang="de-DE" b="1" dirty="0" smtClean="0"/>
              <a:t>Klimaschutzmanagerin </a:t>
            </a:r>
            <a:r>
              <a:rPr lang="de-DE" dirty="0" smtClean="0"/>
              <a:t>für </a:t>
            </a:r>
            <a:r>
              <a:rPr lang="de-DE" dirty="0" smtClean="0"/>
              <a:t>Gadebusch und Rehna</a:t>
            </a:r>
            <a:endParaRPr lang="de-DE" dirty="0"/>
          </a:p>
          <a:p>
            <a:endParaRPr lang="de-DE" dirty="0"/>
          </a:p>
        </p:txBody>
      </p:sp>
      <p:pic>
        <p:nvPicPr>
          <p:cNvPr id="15" name="Bildplatzhalter 14"/>
          <p:cNvPicPr>
            <a:picLocks noGrp="1" noChangeAspect="1"/>
          </p:cNvPicPr>
          <p:nvPr>
            <p:ph type="pic" sz="quarter" idx="11"/>
          </p:nvPr>
        </p:nvPicPr>
        <p:blipFill rotWithShape="1">
          <a:blip r:embed="rId3" cstate="print">
            <a:extLst>
              <a:ext uri="{28A0092B-C50C-407E-A947-70E740481C1C}">
                <a14:useLocalDpi xmlns:a14="http://schemas.microsoft.com/office/drawing/2010/main" val="0"/>
              </a:ext>
            </a:extLst>
          </a:blip>
          <a:srcRect t="8061" b="20637"/>
          <a:stretch/>
        </p:blipFill>
        <p:spPr/>
      </p:pic>
      <p:pic>
        <p:nvPicPr>
          <p:cNvPr id="14" name="Bildplatzhalter 13"/>
          <p:cNvPicPr>
            <a:picLocks noGrp="1" noChangeAspect="1"/>
          </p:cNvPicPr>
          <p:nvPr>
            <p:ph type="pic" sz="quarter" idx="13"/>
          </p:nvPr>
        </p:nvPicPr>
        <p:blipFill rotWithShape="1">
          <a:blip r:embed="rId4" cstate="print">
            <a:extLst>
              <a:ext uri="{28A0092B-C50C-407E-A947-70E740481C1C}">
                <a14:useLocalDpi xmlns:a14="http://schemas.microsoft.com/office/drawing/2010/main" val="0"/>
              </a:ext>
            </a:extLst>
          </a:blip>
          <a:srcRect l="17662" t="321" r="17248" b="-321"/>
          <a:stretch/>
        </p:blipFill>
        <p:spPr/>
      </p:pic>
      <p:pic>
        <p:nvPicPr>
          <p:cNvPr id="27" name="Bildplatzhalter 26"/>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rcRect l="8734" r="8734"/>
          <a:stretch>
            <a:fillRect/>
          </a:stretch>
        </p:blipFill>
        <p:spPr>
          <a:xfrm>
            <a:off x="3779838" y="1133475"/>
            <a:ext cx="3600450" cy="3246134"/>
          </a:xfrm>
        </p:spPr>
      </p:pic>
      <p:pic>
        <p:nvPicPr>
          <p:cNvPr id="28" name="Grafik 27"/>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3167" b="95167" l="29239" r="80000">
                        <a14:foregroundMark x1="40217" y1="19333" x2="40217" y2="19333"/>
                        <a14:foregroundMark x1="41087" y1="17000" x2="42935" y2="21333"/>
                        <a14:foregroundMark x1="34783" y1="29333" x2="35761" y2="34167"/>
                        <a14:foregroundMark x1="52609" y1="18833" x2="54130" y2="23333"/>
                        <a14:foregroundMark x1="56739" y1="36667" x2="58913" y2="31000"/>
                        <a14:foregroundMark x1="43913" y1="47500" x2="43152" y2="48667"/>
                        <a14:foregroundMark x1="50000" y1="50333" x2="53587" y2="45500"/>
                      </a14:backgroundRemoval>
                    </a14:imgEffect>
                  </a14:imgLayer>
                </a14:imgProps>
              </a:ext>
              <a:ext uri="{28A0092B-C50C-407E-A947-70E740481C1C}">
                <a14:useLocalDpi xmlns:a14="http://schemas.microsoft.com/office/drawing/2010/main" val="0"/>
              </a:ext>
            </a:extLst>
          </a:blip>
          <a:srcRect l="23904" r="16707"/>
          <a:stretch/>
        </p:blipFill>
        <p:spPr>
          <a:xfrm>
            <a:off x="6684495" y="1220589"/>
            <a:ext cx="659448" cy="724168"/>
          </a:xfrm>
          <a:prstGeom prst="rect">
            <a:avLst/>
          </a:prstGeom>
        </p:spPr>
      </p:pic>
    </p:spTree>
    <p:extLst>
      <p:ext uri="{BB962C8B-B14F-4D97-AF65-F5344CB8AC3E}">
        <p14:creationId xmlns:p14="http://schemas.microsoft.com/office/powerpoint/2010/main" val="140872612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rgbClr val="005098"/>
            </a:gs>
            <a:gs pos="100000">
              <a:srgbClr val="1B2C4D"/>
            </a:gs>
          </a:gsLst>
          <a:lin ang="0" scaled="1"/>
          <a:tileRect/>
        </a:gradFill>
        <a:ln>
          <a:noFill/>
        </a:ln>
      </a:spPr>
      <a:bodyPr rtlCol="0" anchor="ctr"/>
      <a:lstStyle>
        <a:defPPr>
          <a:defRPr sz="2500" dirty="0">
            <a:latin typeface="Ubuntu Medium" panose="020B060403060203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202</Words>
  <Application>Microsoft Office PowerPoint</Application>
  <PresentationFormat>Benutzerdefiniert</PresentationFormat>
  <Paragraphs>20</Paragraphs>
  <Slides>1</Slides>
  <Notes>1</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vt:i4>
      </vt:variant>
    </vt:vector>
  </HeadingPairs>
  <TitlesOfParts>
    <vt:vector size="8" baseType="lpstr">
      <vt:lpstr>Arial</vt:lpstr>
      <vt:lpstr>Calibri</vt:lpstr>
      <vt:lpstr>Calibri Light</vt:lpstr>
      <vt:lpstr>Ubuntu BOLD</vt:lpstr>
      <vt:lpstr>Ubuntu Light</vt:lpstr>
      <vt:lpstr>Ubuntu Medium</vt:lpstr>
      <vt:lpstr>Office</vt:lpstr>
      <vt:lpstr>PowerPoint-Präsentation</vt:lpstr>
    </vt:vector>
  </TitlesOfParts>
  <Company>Landgesellschaft M-V mbH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Jentzen, Susann</dc:creator>
  <cp:lastModifiedBy>Schüch, Dr. Andrea</cp:lastModifiedBy>
  <cp:revision>74</cp:revision>
  <dcterms:created xsi:type="dcterms:W3CDTF">2020-10-30T10:07:11Z</dcterms:created>
  <dcterms:modified xsi:type="dcterms:W3CDTF">2022-05-06T09:55:20Z</dcterms:modified>
</cp:coreProperties>
</file>